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13" r:id="rId3"/>
    <p:sldId id="321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2" autoAdjust="0"/>
    <p:restoredTop sz="94643"/>
  </p:normalViewPr>
  <p:slideViewPr>
    <p:cSldViewPr>
      <p:cViewPr>
        <p:scale>
          <a:sx n="100" d="100"/>
          <a:sy n="100" d="100"/>
        </p:scale>
        <p:origin x="1344" y="3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4EC7D-370E-B443-960C-302129F1F919}" type="datetimeFigureOut">
              <a:rPr lang="en-US" smtClean="0"/>
              <a:t>7/30/17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CE54-8B40-3944-B776-FF0DF991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ourier"/>
                <a:cs typeface="Courie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67458" y="2305474"/>
            <a:ext cx="3149600" cy="406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67274" y="2275781"/>
            <a:ext cx="4278630" cy="4361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urier"/>
                <a:cs typeface="Courier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7033366"/>
            <a:ext cx="9144000" cy="281940"/>
          </a:xfrm>
          <a:custGeom>
            <a:avLst/>
            <a:gdLst/>
            <a:ahLst/>
            <a:cxnLst/>
            <a:rect l="l" t="t" r="r" b="b"/>
            <a:pathLst>
              <a:path w="9144000" h="281940">
                <a:moveTo>
                  <a:pt x="0" y="281833"/>
                </a:moveTo>
                <a:lnTo>
                  <a:pt x="9144000" y="281833"/>
                </a:lnTo>
                <a:lnTo>
                  <a:pt x="9144000" y="0"/>
                </a:lnTo>
                <a:lnTo>
                  <a:pt x="0" y="0"/>
                </a:lnTo>
                <a:lnTo>
                  <a:pt x="0" y="281833"/>
                </a:lnTo>
                <a:close/>
              </a:path>
            </a:pathLst>
          </a:custGeom>
          <a:solidFill>
            <a:srgbClr val="002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8898" y="782829"/>
            <a:ext cx="7477759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196" y="2168388"/>
            <a:ext cx="8716007" cy="4810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urier"/>
                <a:cs typeface="Courie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5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11" y="6791515"/>
            <a:ext cx="9142095" cy="64135"/>
          </a:xfrm>
          <a:custGeom>
            <a:avLst/>
            <a:gdLst/>
            <a:ahLst/>
            <a:cxnLst/>
            <a:rect l="l" t="t" r="r" b="b"/>
            <a:pathLst>
              <a:path w="9142095" h="64134">
                <a:moveTo>
                  <a:pt x="0" y="0"/>
                </a:moveTo>
                <a:lnTo>
                  <a:pt x="9141612" y="0"/>
                </a:lnTo>
                <a:lnTo>
                  <a:pt x="9141612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2943" y="4800600"/>
            <a:ext cx="7403465" cy="0"/>
          </a:xfrm>
          <a:custGeom>
            <a:avLst/>
            <a:gdLst/>
            <a:ahLst/>
            <a:cxnLst/>
            <a:rect l="l" t="t" r="r" b="b"/>
            <a:pathLst>
              <a:path w="7403465">
                <a:moveTo>
                  <a:pt x="0" y="0"/>
                </a:moveTo>
                <a:lnTo>
                  <a:pt x="7402862" y="0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8900" y="2178813"/>
            <a:ext cx="7407508" cy="2285241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 marR="5080">
              <a:lnSpc>
                <a:spcPts val="8100"/>
              </a:lnSpc>
              <a:spcBef>
                <a:spcPts val="1620"/>
              </a:spcBef>
            </a:pPr>
            <a:r>
              <a:rPr lang="en-US" sz="7000" u="none" kern="1200" spc="-100" dirty="0" smtClean="0">
                <a:solidFill>
                  <a:srgbClr val="262626"/>
                </a:solidFill>
              </a:rPr>
              <a:t>ADVANCED FUNCTIONS</a:t>
            </a:r>
            <a:endParaRPr sz="7000" kern="1200" spc="-100" dirty="0"/>
          </a:p>
        </p:txBody>
      </p:sp>
      <p:sp>
        <p:nvSpPr>
          <p:cNvPr id="6" name="object 6"/>
          <p:cNvSpPr txBox="1"/>
          <p:nvPr/>
        </p:nvSpPr>
        <p:spPr>
          <a:xfrm>
            <a:off x="459581" y="6856762"/>
            <a:ext cx="9142095" cy="458470"/>
          </a:xfrm>
          <a:prstGeom prst="rect">
            <a:avLst/>
          </a:prstGeom>
          <a:solidFill>
            <a:srgbClr val="002F73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"/>
              <a:cs typeface="Times"/>
            </a:endParaRPr>
          </a:p>
          <a:p>
            <a:pPr marL="4153535">
              <a:lnSpc>
                <a:spcPct val="100000"/>
              </a:lnSpc>
              <a:tabLst>
                <a:tab pos="8253095" algn="l"/>
              </a:tabLst>
            </a:pPr>
            <a:r>
              <a:rPr sz="1350" spc="-120" baseline="3086" dirty="0">
                <a:solidFill>
                  <a:srgbClr val="FFFFFF"/>
                </a:solidFill>
                <a:latin typeface="Arial Unicode MS"/>
                <a:cs typeface="Arial Unicode MS"/>
              </a:rPr>
              <a:t>6.0001</a:t>
            </a:r>
            <a:r>
              <a:rPr sz="1350" spc="-60" baseline="3086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350" spc="-157" baseline="3086" dirty="0">
                <a:solidFill>
                  <a:srgbClr val="FFFFFF"/>
                </a:solidFill>
                <a:latin typeface="Arial Unicode MS"/>
                <a:cs typeface="Arial Unicode MS"/>
              </a:rPr>
              <a:t>LECTURE</a:t>
            </a:r>
            <a:r>
              <a:rPr sz="1350" spc="-60" baseline="3086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350" spc="-127" baseline="3086" dirty="0">
                <a:solidFill>
                  <a:srgbClr val="FFFFFF"/>
                </a:solidFill>
                <a:latin typeface="Arial Unicode MS"/>
                <a:cs typeface="Arial Unicode MS"/>
              </a:rPr>
              <a:t>6	</a:t>
            </a:r>
            <a:r>
              <a:rPr sz="1050" spc="-80" dirty="0">
                <a:solidFill>
                  <a:srgbClr val="FFFFFF"/>
                </a:solidFill>
                <a:latin typeface="Arial Unicode MS"/>
                <a:cs typeface="Arial Unicode MS"/>
              </a:rPr>
              <a:t>1 </a:t>
            </a:r>
            <a:endParaRPr sz="105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4788" y="975412"/>
            <a:ext cx="8225535" cy="304057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9037">
              <a:lnSpc>
                <a:spcPts val="5852"/>
              </a:lnSpc>
              <a:spcBef>
                <a:spcPts val="110"/>
              </a:spcBef>
            </a:pPr>
            <a:r>
              <a:rPr sz="4400" u="none" kern="1200" spc="-110" dirty="0"/>
              <a:t>ONE  WARNING IF NO</a:t>
            </a:r>
          </a:p>
          <a:p>
            <a:pPr marL="169037">
              <a:lnSpc>
                <a:spcPts val="5852"/>
              </a:lnSpc>
              <a:tabLst>
                <a:tab pos="8370126" algn="l"/>
              </a:tabLst>
            </a:pPr>
            <a:r>
              <a:rPr sz="4400" kern="1200" spc="-110" dirty="0">
                <a:latin typeface="Courier New"/>
                <a:cs typeface="Courier New"/>
              </a:rPr>
              <a:t>return </a:t>
            </a:r>
            <a:r>
              <a:rPr sz="4400" kern="1200" spc="-110" dirty="0"/>
              <a:t>STATEMENT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1285" y="1960413"/>
            <a:ext cx="4722559" cy="2524665"/>
          </a:xfrm>
          <a:prstGeom prst="rect">
            <a:avLst/>
          </a:prstGeom>
        </p:spPr>
        <p:txBody>
          <a:bodyPr vert="horz" wrap="square" lIns="0" tIns="176022" rIns="0" bIns="0" rtlCol="0">
            <a:spAutoFit/>
          </a:bodyPr>
          <a:lstStyle/>
          <a:p>
            <a:pPr marL="13970">
              <a:spcBef>
                <a:spcPts val="1386"/>
              </a:spcBef>
            </a:pPr>
            <a:r>
              <a:rPr sz="2200" spc="-6" dirty="0">
                <a:latin typeface="Courier New"/>
                <a:cs typeface="Courier New"/>
              </a:rPr>
              <a:t>def is_even( </a:t>
            </a:r>
            <a:r>
              <a:rPr sz="2200" dirty="0">
                <a:latin typeface="Courier New"/>
                <a:cs typeface="Courier New"/>
              </a:rPr>
              <a:t>i</a:t>
            </a:r>
            <a:r>
              <a:rPr sz="2200" spc="-99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):</a:t>
            </a:r>
            <a:endParaRPr sz="2200">
              <a:latin typeface="Courier New"/>
              <a:cs typeface="Courier New"/>
            </a:endParaRPr>
          </a:p>
          <a:p>
            <a:pPr marL="684530" algn="just">
              <a:spcBef>
                <a:spcPts val="1271"/>
              </a:spcBef>
            </a:pPr>
            <a:r>
              <a:rPr sz="2200" spc="-6" dirty="0">
                <a:latin typeface="Courier New"/>
                <a:cs typeface="Courier New"/>
              </a:rPr>
              <a:t>"""</a:t>
            </a:r>
            <a:endParaRPr sz="2200">
              <a:latin typeface="Courier New"/>
              <a:cs typeface="Courier New"/>
            </a:endParaRPr>
          </a:p>
          <a:p>
            <a:pPr marL="684530" marR="5588" algn="just">
              <a:lnSpc>
                <a:spcPct val="148300"/>
              </a:lnSpc>
            </a:pPr>
            <a:r>
              <a:rPr sz="2200" spc="-6" dirty="0">
                <a:latin typeface="Courier New"/>
                <a:cs typeface="Courier New"/>
              </a:rPr>
              <a:t>Input: i, a positive int  Does not return anything  """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2902" y="4575620"/>
            <a:ext cx="1925765" cy="378756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39813" rIns="0" bIns="0" rtlCol="0">
            <a:spAutoFit/>
          </a:bodyPr>
          <a:lstStyle/>
          <a:p>
            <a:pPr marL="134112">
              <a:spcBef>
                <a:spcPts val="312"/>
              </a:spcBef>
            </a:pPr>
            <a:r>
              <a:rPr sz="2200" spc="-6" dirty="0">
                <a:latin typeface="Courier New"/>
                <a:cs typeface="Courier New"/>
              </a:rPr>
              <a:t>i%2 ==</a:t>
            </a:r>
            <a:r>
              <a:rPr sz="2200" spc="-83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0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1284" y="5345450"/>
            <a:ext cx="8748015" cy="1205523"/>
          </a:xfrm>
          <a:prstGeom prst="rect">
            <a:avLst/>
          </a:prstGeom>
        </p:spPr>
        <p:txBody>
          <a:bodyPr vert="horz" wrap="square" lIns="0" tIns="169736" rIns="0" bIns="0" rtlCol="0">
            <a:spAutoFit/>
          </a:bodyPr>
          <a:lstStyle/>
          <a:p>
            <a:pPr marL="261938" indent="-247968">
              <a:spcBef>
                <a:spcPts val="1337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sz="2860" spc="-110" dirty="0">
                <a:latin typeface="Arial"/>
                <a:cs typeface="Arial"/>
              </a:rPr>
              <a:t>Python returns the value </a:t>
            </a:r>
            <a:r>
              <a:rPr sz="2860" b="1" spc="-110" dirty="0">
                <a:solidFill>
                  <a:srgbClr val="C00000"/>
                </a:solidFill>
                <a:latin typeface="Arial Black"/>
                <a:cs typeface="Arial Black"/>
              </a:rPr>
              <a:t>None, if no </a:t>
            </a:r>
            <a:r>
              <a:rPr sz="2860" b="1" spc="-110" dirty="0">
                <a:solidFill>
                  <a:srgbClr val="C00000"/>
                </a:solidFill>
                <a:latin typeface="Courier New"/>
                <a:cs typeface="Courier New"/>
              </a:rPr>
              <a:t>return </a:t>
            </a:r>
            <a:r>
              <a:rPr sz="2860" b="1" spc="-110" dirty="0">
                <a:solidFill>
                  <a:srgbClr val="C00000"/>
                </a:solidFill>
                <a:latin typeface="Arial Black"/>
                <a:cs typeface="Arial Black"/>
              </a:rPr>
              <a:t>given</a:t>
            </a:r>
            <a:endParaRPr sz="2860" spc="-110" dirty="0">
              <a:latin typeface="Arial Black"/>
              <a:cs typeface="Arial Black"/>
            </a:endParaRPr>
          </a:p>
          <a:p>
            <a:pPr marL="261938" indent="-247968">
              <a:spcBef>
                <a:spcPts val="1227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sz="2860" spc="-110" dirty="0">
                <a:latin typeface="Arial"/>
                <a:cs typeface="Arial"/>
              </a:rPr>
              <a:t>represents the absence of a value</a:t>
            </a:r>
          </a:p>
        </p:txBody>
      </p:sp>
      <p:sp>
        <p:nvSpPr>
          <p:cNvPr id="6" name="object 6"/>
          <p:cNvSpPr/>
          <p:nvPr/>
        </p:nvSpPr>
        <p:spPr>
          <a:xfrm>
            <a:off x="3668942" y="4339246"/>
            <a:ext cx="1524685" cy="1115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04"/>
              </a:lnSpc>
            </a:pPr>
            <a:fld id="{81D60167-4931-47E6-BA6A-407CBD079E47}" type="slidenum">
              <a:rPr spc="-61" dirty="0"/>
              <a:pPr marL="27940">
                <a:lnSpc>
                  <a:spcPts val="1204"/>
                </a:lnSpc>
              </a:pPr>
              <a:t>10</a:t>
            </a:fld>
            <a:endParaRPr spc="-61" dirty="0"/>
          </a:p>
        </p:txBody>
      </p:sp>
    </p:spTree>
    <p:extLst>
      <p:ext uri="{BB962C8B-B14F-4D97-AF65-F5344CB8AC3E}">
        <p14:creationId xmlns:p14="http://schemas.microsoft.com/office/powerpoint/2010/main" val="194532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70" y="1131316"/>
            <a:ext cx="2407730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u="none" kern="1200" spc="-110" dirty="0">
                <a:latin typeface="Courier New"/>
                <a:cs typeface="Courier New"/>
              </a:rPr>
              <a:t>return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4304" y="1131316"/>
            <a:ext cx="3867595" cy="8266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  <a:tabLst>
                <a:tab pos="1868488" algn="l"/>
              </a:tabLst>
            </a:pPr>
            <a:r>
              <a:rPr sz="5280" spc="-110" dirty="0">
                <a:latin typeface="Arial"/>
                <a:cs typeface="Arial"/>
              </a:rPr>
              <a:t>vs.	</a:t>
            </a:r>
            <a:r>
              <a:rPr sz="5280" spc="-110" dirty="0">
                <a:latin typeface="Courier New"/>
                <a:cs typeface="Courier New"/>
              </a:rPr>
              <a:t>print</a:t>
            </a:r>
            <a:endParaRPr sz="5280" spc="-11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1285" y="2079321"/>
            <a:ext cx="4020566" cy="4250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553" indent="-100584">
              <a:lnSpc>
                <a:spcPts val="3091"/>
              </a:lnSpc>
              <a:spcBef>
                <a:spcPts val="110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sz="2860" spc="-110" dirty="0">
                <a:latin typeface="Arial"/>
                <a:cs typeface="Arial"/>
              </a:rPr>
              <a:t>return only has meaning</a:t>
            </a:r>
            <a:endParaRPr sz="2860" spc="-110">
              <a:latin typeface="Arial"/>
              <a:cs typeface="Arial"/>
            </a:endParaRPr>
          </a:p>
          <a:p>
            <a:pPr marL="114553">
              <a:lnSpc>
                <a:spcPts val="3091"/>
              </a:lnSpc>
            </a:pPr>
            <a:r>
              <a:rPr sz="2860" b="1" spc="-110" dirty="0">
                <a:solidFill>
                  <a:srgbClr val="C00000"/>
                </a:solidFill>
                <a:latin typeface="Arial Black"/>
                <a:cs typeface="Arial Black"/>
              </a:rPr>
              <a:t>inside </a:t>
            </a:r>
            <a:r>
              <a:rPr sz="2860" spc="-110" dirty="0">
                <a:latin typeface="Arial"/>
                <a:cs typeface="Arial"/>
              </a:rPr>
              <a:t>a function</a:t>
            </a:r>
            <a:endParaRPr sz="2860" spc="-110">
              <a:latin typeface="Arial"/>
              <a:cs typeface="Arial"/>
            </a:endParaRPr>
          </a:p>
          <a:p>
            <a:pPr marL="114553" marR="30036" indent="-100584">
              <a:lnSpc>
                <a:spcPts val="2750"/>
              </a:lnSpc>
              <a:spcBef>
                <a:spcPts val="1507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sz="2860" spc="-110" dirty="0">
                <a:latin typeface="Arial"/>
                <a:cs typeface="Arial"/>
              </a:rPr>
              <a:t>only </a:t>
            </a:r>
            <a:r>
              <a:rPr sz="2860" b="1" spc="-110" dirty="0">
                <a:solidFill>
                  <a:srgbClr val="C00000"/>
                </a:solidFill>
                <a:latin typeface="Arial Black"/>
                <a:cs typeface="Arial Black"/>
              </a:rPr>
              <a:t>one </a:t>
            </a:r>
            <a:r>
              <a:rPr sz="2860" spc="-110" dirty="0">
                <a:latin typeface="Arial"/>
                <a:cs typeface="Arial"/>
              </a:rPr>
              <a:t>return executed  inside a function</a:t>
            </a:r>
            <a:endParaRPr sz="2860" spc="-110">
              <a:latin typeface="Arial"/>
              <a:cs typeface="Arial"/>
            </a:endParaRPr>
          </a:p>
          <a:p>
            <a:pPr marL="114553" marR="5588" indent="-100584">
              <a:lnSpc>
                <a:spcPts val="2750"/>
              </a:lnSpc>
              <a:spcBef>
                <a:spcPts val="1535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sz="2860" spc="-110" dirty="0">
                <a:latin typeface="Arial"/>
                <a:cs typeface="Arial"/>
              </a:rPr>
              <a:t>code inside function but  after return statement not  executed</a:t>
            </a:r>
            <a:endParaRPr sz="2860" spc="-110">
              <a:latin typeface="Arial"/>
              <a:cs typeface="Arial"/>
            </a:endParaRPr>
          </a:p>
          <a:p>
            <a:pPr marL="114553" marR="229807" indent="-100584">
              <a:lnSpc>
                <a:spcPct val="80000"/>
              </a:lnSpc>
              <a:spcBef>
                <a:spcPts val="1557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sz="2860" spc="-110" dirty="0">
                <a:latin typeface="Arial"/>
                <a:cs typeface="Arial"/>
              </a:rPr>
              <a:t>has a value associated  with it, </a:t>
            </a:r>
            <a:r>
              <a:rPr sz="2860" b="1" spc="-110" dirty="0">
                <a:solidFill>
                  <a:srgbClr val="C00000"/>
                </a:solidFill>
                <a:latin typeface="Arial Black"/>
                <a:cs typeface="Arial Black"/>
              </a:rPr>
              <a:t>given to function  caller</a:t>
            </a:r>
            <a:endParaRPr sz="2860" spc="-11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5231206" y="2114523"/>
            <a:ext cx="4306950" cy="3835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4553" indent="-100584">
              <a:lnSpc>
                <a:spcPts val="3262"/>
              </a:lnSpc>
              <a:spcBef>
                <a:spcPts val="110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kern="1200" spc="-110" dirty="0"/>
              <a:t>print can be used </a:t>
            </a:r>
            <a:r>
              <a:rPr b="1" kern="1200" spc="-110" dirty="0">
                <a:solidFill>
                  <a:srgbClr val="C00000"/>
                </a:solidFill>
                <a:latin typeface="Arial Black"/>
                <a:cs typeface="Arial Black"/>
              </a:rPr>
              <a:t>outside</a:t>
            </a:r>
          </a:p>
          <a:p>
            <a:pPr marL="114553">
              <a:lnSpc>
                <a:spcPts val="3262"/>
              </a:lnSpc>
            </a:pPr>
            <a:r>
              <a:rPr kern="1200" spc="-110" dirty="0"/>
              <a:t>functions</a:t>
            </a:r>
          </a:p>
          <a:p>
            <a:pPr marL="114553" marR="15367" indent="-100584">
              <a:lnSpc>
                <a:spcPts val="3091"/>
              </a:lnSpc>
              <a:spcBef>
                <a:spcPts val="1579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kern="1200" spc="-110" dirty="0"/>
              <a:t>can execute </a:t>
            </a:r>
            <a:r>
              <a:rPr b="1" kern="1200" spc="-110" dirty="0">
                <a:solidFill>
                  <a:srgbClr val="C00000"/>
                </a:solidFill>
                <a:latin typeface="Arial Black"/>
                <a:cs typeface="Arial Black"/>
              </a:rPr>
              <a:t>many </a:t>
            </a:r>
            <a:r>
              <a:rPr kern="1200" spc="-110" dirty="0"/>
              <a:t>print  statements inside a function</a:t>
            </a:r>
          </a:p>
          <a:p>
            <a:pPr marL="114553" marR="5588" indent="-100584">
              <a:lnSpc>
                <a:spcPts val="3091"/>
              </a:lnSpc>
              <a:spcBef>
                <a:spcPts val="1529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kern="1200" spc="-110" dirty="0"/>
              <a:t>code inside function can be  executed after a print  statement</a:t>
            </a:r>
          </a:p>
          <a:p>
            <a:pPr marL="114553" marR="37719" indent="-100584">
              <a:lnSpc>
                <a:spcPts val="3091"/>
              </a:lnSpc>
              <a:spcBef>
                <a:spcPts val="1540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kern="1200" spc="-110" dirty="0"/>
              <a:t>has a value associated with  it, </a:t>
            </a:r>
            <a:r>
              <a:rPr b="1" kern="1200" spc="-110" dirty="0">
                <a:solidFill>
                  <a:srgbClr val="C00000"/>
                </a:solidFill>
                <a:latin typeface="Arial Black"/>
                <a:cs typeface="Arial Black"/>
              </a:rPr>
              <a:t>outputted </a:t>
            </a:r>
            <a:r>
              <a:rPr kern="1200" spc="-110" dirty="0"/>
              <a:t>to the console</a:t>
            </a:r>
          </a:p>
        </p:txBody>
      </p:sp>
      <p:sp>
        <p:nvSpPr>
          <p:cNvPr id="6" name="object 6"/>
          <p:cNvSpPr/>
          <p:nvPr/>
        </p:nvSpPr>
        <p:spPr>
          <a:xfrm>
            <a:off x="4997768" y="2144840"/>
            <a:ext cx="0" cy="4425696"/>
          </a:xfrm>
          <a:custGeom>
            <a:avLst/>
            <a:gdLst/>
            <a:ahLst/>
            <a:cxnLst/>
            <a:rect l="l" t="t" r="r" b="b"/>
            <a:pathLst>
              <a:path h="4023360">
                <a:moveTo>
                  <a:pt x="0" y="0"/>
                </a:moveTo>
                <a:lnTo>
                  <a:pt x="0" y="4023360"/>
                </a:lnTo>
              </a:path>
            </a:pathLst>
          </a:custGeom>
          <a:ln w="1295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58410" y="7424103"/>
            <a:ext cx="94437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110" dirty="0"/>
              <a:t>6.0001 LECTURE 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6062" y="7415929"/>
            <a:ext cx="17741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204"/>
              </a:lnSpc>
            </a:pPr>
            <a:r>
              <a:rPr sz="1155" spc="-1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155" spc="-11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01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2026234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871" y="1119861"/>
            <a:ext cx="8476995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FUNCTIONS  AS ARGUMENTS</a:t>
            </a:r>
          </a:p>
        </p:txBody>
      </p:sp>
      <p:sp>
        <p:nvSpPr>
          <p:cNvPr id="4" name="object 4"/>
          <p:cNvSpPr/>
          <p:nvPr/>
        </p:nvSpPr>
        <p:spPr>
          <a:xfrm>
            <a:off x="4768938" y="4531334"/>
            <a:ext cx="3114890" cy="1681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5" name="object 5"/>
          <p:cNvSpPr/>
          <p:nvPr/>
        </p:nvSpPr>
        <p:spPr>
          <a:xfrm>
            <a:off x="4750918" y="5014836"/>
            <a:ext cx="3118383" cy="1704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6" name="object 6"/>
          <p:cNvSpPr/>
          <p:nvPr/>
        </p:nvSpPr>
        <p:spPr>
          <a:xfrm>
            <a:off x="4701604" y="4729149"/>
            <a:ext cx="4767261" cy="2529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7" name="object 7"/>
          <p:cNvSpPr txBox="1"/>
          <p:nvPr/>
        </p:nvSpPr>
        <p:spPr>
          <a:xfrm>
            <a:off x="383057" y="2108657"/>
            <a:ext cx="8382000" cy="553901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89305" indent="-267524">
              <a:spcBef>
                <a:spcPts val="110"/>
              </a:spcBef>
              <a:buClr>
                <a:srgbClr val="585858"/>
              </a:buClr>
              <a:buChar char="▪"/>
              <a:tabLst>
                <a:tab pos="790004" algn="l"/>
              </a:tabLst>
            </a:pPr>
            <a:r>
              <a:rPr sz="3080" spc="-110" dirty="0">
                <a:latin typeface="Arial"/>
                <a:cs typeface="Arial"/>
              </a:rPr>
              <a:t>arguments can take on any type, even functions</a:t>
            </a:r>
          </a:p>
          <a:p>
            <a:pPr marL="13970">
              <a:spcBef>
                <a:spcPts val="105"/>
              </a:spcBef>
            </a:pPr>
            <a:r>
              <a:rPr sz="1980" spc="-110" dirty="0">
                <a:latin typeface="Courier New"/>
                <a:cs typeface="Courier New"/>
              </a:rPr>
              <a:t>def func_a():</a:t>
            </a:r>
          </a:p>
          <a:p>
            <a:pPr marL="13970" marR="4602417" indent="600710">
              <a:lnSpc>
                <a:spcPct val="140000"/>
              </a:lnSpc>
            </a:pPr>
            <a:r>
              <a:rPr sz="1980" spc="-110" dirty="0">
                <a:latin typeface="Courier New"/>
                <a:cs typeface="Courier New"/>
              </a:rPr>
              <a:t>print 'inside func_a'  def func_b(y):</a:t>
            </a:r>
          </a:p>
          <a:p>
            <a:pPr marL="614680" marR="4602417">
              <a:lnSpc>
                <a:spcPct val="140000"/>
              </a:lnSpc>
            </a:pPr>
            <a:r>
              <a:rPr sz="1980" spc="-110" dirty="0">
                <a:latin typeface="Courier New"/>
                <a:cs typeface="Courier New"/>
              </a:rPr>
              <a:t>print 'inside func_b'  return y</a:t>
            </a:r>
          </a:p>
          <a:p>
            <a:pPr marL="13970">
              <a:spcBef>
                <a:spcPts val="946"/>
              </a:spcBef>
            </a:pPr>
            <a:r>
              <a:rPr sz="1980" spc="-110" dirty="0">
                <a:latin typeface="Courier New"/>
                <a:cs typeface="Courier New"/>
              </a:rPr>
              <a:t>def func_c(z):</a:t>
            </a:r>
          </a:p>
          <a:p>
            <a:pPr marL="614680" marR="4602417">
              <a:lnSpc>
                <a:spcPct val="140000"/>
              </a:lnSpc>
            </a:pPr>
            <a:r>
              <a:rPr sz="1980" spc="-110" dirty="0">
                <a:latin typeface="Courier New"/>
                <a:cs typeface="Courier New"/>
              </a:rPr>
              <a:t>print 'inside func_c'  return z()</a:t>
            </a:r>
          </a:p>
          <a:p>
            <a:pPr marL="13970" marR="5354003">
              <a:lnSpc>
                <a:spcPct val="140000"/>
              </a:lnSpc>
            </a:pPr>
            <a:r>
              <a:rPr sz="1980" spc="-110" dirty="0">
                <a:latin typeface="Courier New"/>
                <a:cs typeface="Courier New"/>
              </a:rPr>
              <a:t>print func_a()  print 5 + func_b(2)  print func_c(func_a)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558410" y="7424103"/>
            <a:ext cx="94437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110" dirty="0"/>
              <a:t>6.0001 LECTURE 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86062" y="7415929"/>
            <a:ext cx="17741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204"/>
              </a:lnSpc>
            </a:pPr>
            <a:r>
              <a:rPr sz="1155" spc="-110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155" spc="-11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85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2026234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8215757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FUNCTIONS  AS ARGUMENTS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2103" y="2648942"/>
          <a:ext cx="3826127" cy="279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481"/>
                <a:gridCol w="2102889"/>
                <a:gridCol w="1161757"/>
              </a:tblGrid>
              <a:tr h="349250">
                <a:tc>
                  <a:txBody>
                    <a:bodyPr/>
                    <a:lstStyle/>
                    <a:p>
                      <a:pPr marL="31750">
                        <a:lnSpc>
                          <a:spcPts val="1860"/>
                        </a:lnSpc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def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860"/>
                        </a:lnSpc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func_a():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print</a:t>
                      </a:r>
                      <a:r>
                        <a:rPr sz="2000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10" dirty="0">
                          <a:latin typeface="Courier New"/>
                          <a:cs typeface="Courier New"/>
                        </a:rPr>
                        <a:t>'inside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func_a'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</a:tr>
              <a:tr h="419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def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func_b(y):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print</a:t>
                      </a:r>
                      <a:r>
                        <a:rPr sz="2000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10" dirty="0">
                          <a:latin typeface="Courier New"/>
                          <a:cs typeface="Courier New"/>
                        </a:rPr>
                        <a:t>'inside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func_b'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return</a:t>
                      </a:r>
                      <a:r>
                        <a:rPr sz="20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dirty="0">
                          <a:latin typeface="Courier New"/>
                          <a:cs typeface="Courier New"/>
                        </a:rPr>
                        <a:t>y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def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func_c(z):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print</a:t>
                      </a:r>
                      <a:r>
                        <a:rPr sz="2000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10" dirty="0">
                          <a:latin typeface="Courier New"/>
                          <a:cs typeface="Courier New"/>
                        </a:rPr>
                        <a:t>'inside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func_c'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323017" y="2152383"/>
            <a:ext cx="2052890" cy="5137468"/>
          </a:xfrm>
          <a:custGeom>
            <a:avLst/>
            <a:gdLst/>
            <a:ahLst/>
            <a:cxnLst/>
            <a:rect l="l" t="t" r="r" b="b"/>
            <a:pathLst>
              <a:path w="1866264" h="4670425">
                <a:moveTo>
                  <a:pt x="0" y="4670298"/>
                </a:moveTo>
                <a:lnTo>
                  <a:pt x="1866138" y="4670298"/>
                </a:lnTo>
                <a:lnTo>
                  <a:pt x="1866138" y="0"/>
                </a:lnTo>
                <a:lnTo>
                  <a:pt x="0" y="0"/>
                </a:lnTo>
                <a:lnTo>
                  <a:pt x="0" y="467029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6" name="object 6"/>
          <p:cNvSpPr/>
          <p:nvPr/>
        </p:nvSpPr>
        <p:spPr>
          <a:xfrm>
            <a:off x="4323017" y="2152383"/>
            <a:ext cx="2052890" cy="5137468"/>
          </a:xfrm>
          <a:custGeom>
            <a:avLst/>
            <a:gdLst/>
            <a:ahLst/>
            <a:cxnLst/>
            <a:rect l="l" t="t" r="r" b="b"/>
            <a:pathLst>
              <a:path w="1866264" h="4670425">
                <a:moveTo>
                  <a:pt x="0" y="4670298"/>
                </a:moveTo>
                <a:lnTo>
                  <a:pt x="1866138" y="4670298"/>
                </a:lnTo>
                <a:lnTo>
                  <a:pt x="1866138" y="0"/>
                </a:lnTo>
                <a:lnTo>
                  <a:pt x="0" y="0"/>
                </a:lnTo>
                <a:lnTo>
                  <a:pt x="0" y="4670298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" name="object 7"/>
          <p:cNvSpPr txBox="1"/>
          <p:nvPr/>
        </p:nvSpPr>
        <p:spPr>
          <a:xfrm>
            <a:off x="4409491" y="2775865"/>
            <a:ext cx="721551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80" spc="-125" dirty="0">
                <a:solidFill>
                  <a:srgbClr val="FFFFFF"/>
                </a:solidFill>
                <a:latin typeface="Arial"/>
                <a:cs typeface="Arial"/>
              </a:rPr>
              <a:t>nc_a</a:t>
            </a:r>
            <a:endParaRPr sz="198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9491" y="3681399"/>
            <a:ext cx="732727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80" spc="-105" dirty="0">
                <a:solidFill>
                  <a:srgbClr val="FFFFFF"/>
                </a:solidFill>
                <a:latin typeface="Arial"/>
                <a:cs typeface="Arial"/>
              </a:rPr>
              <a:t>nc_b</a:t>
            </a:r>
            <a:endParaRPr sz="198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09491" y="4586656"/>
            <a:ext cx="706882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80" spc="-125" dirty="0">
                <a:solidFill>
                  <a:srgbClr val="FFFFFF"/>
                </a:solidFill>
                <a:latin typeface="Arial"/>
                <a:cs typeface="Arial"/>
              </a:rPr>
              <a:t>nc_c</a:t>
            </a:r>
            <a:endParaRPr sz="198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26341" y="2734931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5"/>
                </a:moveTo>
                <a:lnTo>
                  <a:pt x="840486" y="543305"/>
                </a:lnTo>
                <a:lnTo>
                  <a:pt x="840486" y="0"/>
                </a:lnTo>
                <a:lnTo>
                  <a:pt x="0" y="0"/>
                </a:lnTo>
                <a:lnTo>
                  <a:pt x="0" y="54330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1" name="object 11"/>
          <p:cNvSpPr txBox="1"/>
          <p:nvPr/>
        </p:nvSpPr>
        <p:spPr>
          <a:xfrm>
            <a:off x="5248249" y="2734932"/>
            <a:ext cx="1002906" cy="586827"/>
          </a:xfrm>
          <a:prstGeom prst="rect">
            <a:avLst/>
          </a:prstGeom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6058" indent="-40513">
              <a:lnSpc>
                <a:spcPts val="2156"/>
              </a:lnSpc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980" dirty="0">
              <a:latin typeface="Arial"/>
              <a:cs typeface="Arial"/>
            </a:endParaRPr>
          </a:p>
          <a:p>
            <a:pPr marL="206058"/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6341" y="3517811"/>
            <a:ext cx="924814" cy="598615"/>
          </a:xfrm>
          <a:custGeom>
            <a:avLst/>
            <a:gdLst/>
            <a:ahLst/>
            <a:cxnLst/>
            <a:rect l="l" t="t" r="r" b="b"/>
            <a:pathLst>
              <a:path w="840739" h="544195">
                <a:moveTo>
                  <a:pt x="0" y="544068"/>
                </a:moveTo>
                <a:lnTo>
                  <a:pt x="840486" y="544068"/>
                </a:lnTo>
                <a:lnTo>
                  <a:pt x="840486" y="0"/>
                </a:lnTo>
                <a:lnTo>
                  <a:pt x="0" y="0"/>
                </a:lnTo>
                <a:lnTo>
                  <a:pt x="0" y="54406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3" name="object 13"/>
          <p:cNvSpPr/>
          <p:nvPr/>
        </p:nvSpPr>
        <p:spPr>
          <a:xfrm>
            <a:off x="5326341" y="3517811"/>
            <a:ext cx="924814" cy="598615"/>
          </a:xfrm>
          <a:custGeom>
            <a:avLst/>
            <a:gdLst/>
            <a:ahLst/>
            <a:cxnLst/>
            <a:rect l="l" t="t" r="r" b="b"/>
            <a:pathLst>
              <a:path w="840739" h="544195">
                <a:moveTo>
                  <a:pt x="0" y="544068"/>
                </a:moveTo>
                <a:lnTo>
                  <a:pt x="840486" y="544068"/>
                </a:lnTo>
                <a:lnTo>
                  <a:pt x="840486" y="0"/>
                </a:lnTo>
                <a:lnTo>
                  <a:pt x="0" y="0"/>
                </a:lnTo>
                <a:lnTo>
                  <a:pt x="0" y="544068"/>
                </a:lnTo>
                <a:close/>
              </a:path>
            </a:pathLst>
          </a:custGeom>
          <a:ln w="16001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4" name="object 14"/>
          <p:cNvSpPr txBox="1"/>
          <p:nvPr/>
        </p:nvSpPr>
        <p:spPr>
          <a:xfrm>
            <a:off x="5257817" y="3485540"/>
            <a:ext cx="993059" cy="623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6058" marR="167640" indent="-40513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20475" y="4324998"/>
            <a:ext cx="924814" cy="598615"/>
          </a:xfrm>
          <a:custGeom>
            <a:avLst/>
            <a:gdLst/>
            <a:ahLst/>
            <a:cxnLst/>
            <a:rect l="l" t="t" r="r" b="b"/>
            <a:pathLst>
              <a:path w="840739" h="544195">
                <a:moveTo>
                  <a:pt x="0" y="544068"/>
                </a:moveTo>
                <a:lnTo>
                  <a:pt x="840486" y="544068"/>
                </a:lnTo>
                <a:lnTo>
                  <a:pt x="840486" y="0"/>
                </a:lnTo>
                <a:lnTo>
                  <a:pt x="0" y="0"/>
                </a:lnTo>
                <a:lnTo>
                  <a:pt x="0" y="54406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6" name="object 16"/>
          <p:cNvSpPr/>
          <p:nvPr/>
        </p:nvSpPr>
        <p:spPr>
          <a:xfrm>
            <a:off x="5320475" y="4324998"/>
            <a:ext cx="924814" cy="598615"/>
          </a:xfrm>
          <a:custGeom>
            <a:avLst/>
            <a:gdLst/>
            <a:ahLst/>
            <a:cxnLst/>
            <a:rect l="l" t="t" r="r" b="b"/>
            <a:pathLst>
              <a:path w="840739" h="544195">
                <a:moveTo>
                  <a:pt x="0" y="544068"/>
                </a:moveTo>
                <a:lnTo>
                  <a:pt x="840486" y="544068"/>
                </a:lnTo>
                <a:lnTo>
                  <a:pt x="840486" y="0"/>
                </a:lnTo>
                <a:lnTo>
                  <a:pt x="0" y="0"/>
                </a:lnTo>
                <a:lnTo>
                  <a:pt x="0" y="544068"/>
                </a:lnTo>
                <a:close/>
              </a:path>
            </a:pathLst>
          </a:custGeom>
          <a:ln w="16001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7" name="object 17"/>
          <p:cNvSpPr txBox="1"/>
          <p:nvPr/>
        </p:nvSpPr>
        <p:spPr>
          <a:xfrm>
            <a:off x="5251951" y="4292727"/>
            <a:ext cx="993059" cy="623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6756" marR="166942" indent="-40513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37794" y="2152382"/>
            <a:ext cx="2052890" cy="1180465"/>
          </a:xfrm>
          <a:custGeom>
            <a:avLst/>
            <a:gdLst/>
            <a:ahLst/>
            <a:cxnLst/>
            <a:rect l="l" t="t" r="r" b="b"/>
            <a:pathLst>
              <a:path w="1866265" h="1073150">
                <a:moveTo>
                  <a:pt x="0" y="1072896"/>
                </a:moveTo>
                <a:lnTo>
                  <a:pt x="1866138" y="1072896"/>
                </a:lnTo>
                <a:lnTo>
                  <a:pt x="1866138" y="0"/>
                </a:lnTo>
                <a:lnTo>
                  <a:pt x="0" y="0"/>
                </a:lnTo>
                <a:lnTo>
                  <a:pt x="0" y="10728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9" name="object 19"/>
          <p:cNvSpPr txBox="1"/>
          <p:nvPr/>
        </p:nvSpPr>
        <p:spPr>
          <a:xfrm>
            <a:off x="4409491" y="2172361"/>
            <a:ext cx="3487611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  <a:tabLst>
                <a:tab pos="2128330" algn="l"/>
              </a:tabLst>
            </a:pPr>
            <a:r>
              <a:rPr sz="1980" spc="-94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	</a:t>
            </a: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func_a</a:t>
            </a:r>
            <a:r>
              <a:rPr sz="198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92060" y="5240730"/>
            <a:ext cx="1381633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50" dirty="0">
                <a:solidFill>
                  <a:srgbClr val="FF0000"/>
                </a:solidFill>
                <a:latin typeface="Arial"/>
                <a:cs typeface="Arial"/>
              </a:rPr>
              <a:t>returns</a:t>
            </a:r>
            <a:r>
              <a:rPr sz="1980" spc="-17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80" spc="-99" dirty="0">
                <a:solidFill>
                  <a:srgbClr val="FF0000"/>
                </a:solidFill>
                <a:latin typeface="Arial"/>
                <a:cs typeface="Arial"/>
              </a:rPr>
              <a:t>None</a:t>
            </a:r>
            <a:endParaRPr sz="198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44971" y="3021876"/>
            <a:ext cx="2643124" cy="2488756"/>
          </a:xfrm>
          <a:custGeom>
            <a:avLst/>
            <a:gdLst/>
            <a:ahLst/>
            <a:cxnLst/>
            <a:rect l="l" t="t" r="r" b="b"/>
            <a:pathLst>
              <a:path w="2402840" h="2262504">
                <a:moveTo>
                  <a:pt x="183868" y="2132867"/>
                </a:moveTo>
                <a:lnTo>
                  <a:pt x="169481" y="2168174"/>
                </a:lnTo>
                <a:lnTo>
                  <a:pt x="244475" y="2193036"/>
                </a:lnTo>
                <a:lnTo>
                  <a:pt x="287782" y="2205101"/>
                </a:lnTo>
                <a:lnTo>
                  <a:pt x="331089" y="2216023"/>
                </a:lnTo>
                <a:lnTo>
                  <a:pt x="374904" y="2225802"/>
                </a:lnTo>
                <a:lnTo>
                  <a:pt x="418719" y="2234438"/>
                </a:lnTo>
                <a:lnTo>
                  <a:pt x="462788" y="2241931"/>
                </a:lnTo>
                <a:lnTo>
                  <a:pt x="506984" y="2248154"/>
                </a:lnTo>
                <a:lnTo>
                  <a:pt x="551307" y="2253361"/>
                </a:lnTo>
                <a:lnTo>
                  <a:pt x="595757" y="2257425"/>
                </a:lnTo>
                <a:lnTo>
                  <a:pt x="640334" y="2260346"/>
                </a:lnTo>
                <a:lnTo>
                  <a:pt x="684911" y="2261997"/>
                </a:lnTo>
                <a:lnTo>
                  <a:pt x="729361" y="2262505"/>
                </a:lnTo>
                <a:lnTo>
                  <a:pt x="774065" y="2261870"/>
                </a:lnTo>
                <a:lnTo>
                  <a:pt x="818642" y="2260219"/>
                </a:lnTo>
                <a:lnTo>
                  <a:pt x="863219" y="2257298"/>
                </a:lnTo>
                <a:lnTo>
                  <a:pt x="907669" y="2253234"/>
                </a:lnTo>
                <a:lnTo>
                  <a:pt x="952119" y="2248027"/>
                </a:lnTo>
                <a:lnTo>
                  <a:pt x="996442" y="2241677"/>
                </a:lnTo>
                <a:lnTo>
                  <a:pt x="1040511" y="2234184"/>
                </a:lnTo>
                <a:lnTo>
                  <a:pt x="1084580" y="2225421"/>
                </a:lnTo>
                <a:lnTo>
                  <a:pt x="1089060" y="2224405"/>
                </a:lnTo>
                <a:lnTo>
                  <a:pt x="728980" y="2224405"/>
                </a:lnTo>
                <a:lnTo>
                  <a:pt x="685292" y="2223897"/>
                </a:lnTo>
                <a:lnTo>
                  <a:pt x="641858" y="2222246"/>
                </a:lnTo>
                <a:lnTo>
                  <a:pt x="598170" y="2219452"/>
                </a:lnTo>
                <a:lnTo>
                  <a:pt x="554736" y="2215388"/>
                </a:lnTo>
                <a:lnTo>
                  <a:pt x="511429" y="2210308"/>
                </a:lnTo>
                <a:lnTo>
                  <a:pt x="468249" y="2204212"/>
                </a:lnTo>
                <a:lnTo>
                  <a:pt x="425069" y="2196846"/>
                </a:lnTo>
                <a:lnTo>
                  <a:pt x="382270" y="2188464"/>
                </a:lnTo>
                <a:lnTo>
                  <a:pt x="339471" y="2178812"/>
                </a:lnTo>
                <a:lnTo>
                  <a:pt x="296926" y="2168144"/>
                </a:lnTo>
                <a:lnTo>
                  <a:pt x="254889" y="2156333"/>
                </a:lnTo>
                <a:lnTo>
                  <a:pt x="212852" y="2143379"/>
                </a:lnTo>
                <a:lnTo>
                  <a:pt x="183868" y="2132867"/>
                </a:lnTo>
                <a:close/>
              </a:path>
              <a:path w="2402840" h="2262504">
                <a:moveTo>
                  <a:pt x="212344" y="2062988"/>
                </a:moveTo>
                <a:lnTo>
                  <a:pt x="0" y="2079370"/>
                </a:lnTo>
                <a:lnTo>
                  <a:pt x="140462" y="2239391"/>
                </a:lnTo>
                <a:lnTo>
                  <a:pt x="169481" y="2168174"/>
                </a:lnTo>
                <a:lnTo>
                  <a:pt x="152273" y="2161921"/>
                </a:lnTo>
                <a:lnTo>
                  <a:pt x="165227" y="2126107"/>
                </a:lnTo>
                <a:lnTo>
                  <a:pt x="186623" y="2126107"/>
                </a:lnTo>
                <a:lnTo>
                  <a:pt x="212344" y="2062988"/>
                </a:lnTo>
                <a:close/>
              </a:path>
              <a:path w="2402840" h="2262504">
                <a:moveTo>
                  <a:pt x="2268093" y="0"/>
                </a:moveTo>
                <a:lnTo>
                  <a:pt x="2232914" y="14350"/>
                </a:lnTo>
                <a:lnTo>
                  <a:pt x="2264283" y="91186"/>
                </a:lnTo>
                <a:lnTo>
                  <a:pt x="2291080" y="167640"/>
                </a:lnTo>
                <a:lnTo>
                  <a:pt x="2313559" y="244602"/>
                </a:lnTo>
                <a:lnTo>
                  <a:pt x="2331974" y="322072"/>
                </a:lnTo>
                <a:lnTo>
                  <a:pt x="2346198" y="399542"/>
                </a:lnTo>
                <a:lnTo>
                  <a:pt x="2356358" y="477139"/>
                </a:lnTo>
                <a:lnTo>
                  <a:pt x="2362454" y="554736"/>
                </a:lnTo>
                <a:lnTo>
                  <a:pt x="2364740" y="632079"/>
                </a:lnTo>
                <a:lnTo>
                  <a:pt x="2362962" y="709168"/>
                </a:lnTo>
                <a:lnTo>
                  <a:pt x="2357374" y="785876"/>
                </a:lnTo>
                <a:lnTo>
                  <a:pt x="2348103" y="861949"/>
                </a:lnTo>
                <a:lnTo>
                  <a:pt x="2335022" y="937387"/>
                </a:lnTo>
                <a:lnTo>
                  <a:pt x="2318258" y="1011936"/>
                </a:lnTo>
                <a:lnTo>
                  <a:pt x="2297811" y="1085469"/>
                </a:lnTo>
                <a:lnTo>
                  <a:pt x="2273808" y="1157986"/>
                </a:lnTo>
                <a:lnTo>
                  <a:pt x="2246249" y="1229360"/>
                </a:lnTo>
                <a:lnTo>
                  <a:pt x="2215261" y="1299210"/>
                </a:lnTo>
                <a:lnTo>
                  <a:pt x="2180844" y="1367663"/>
                </a:lnTo>
                <a:lnTo>
                  <a:pt x="2143125" y="1434592"/>
                </a:lnTo>
                <a:lnTo>
                  <a:pt x="2101977" y="1499616"/>
                </a:lnTo>
                <a:lnTo>
                  <a:pt x="2057781" y="1562989"/>
                </a:lnTo>
                <a:lnTo>
                  <a:pt x="2010156" y="1624076"/>
                </a:lnTo>
                <a:lnTo>
                  <a:pt x="1959483" y="1683131"/>
                </a:lnTo>
                <a:lnTo>
                  <a:pt x="1905635" y="1740027"/>
                </a:lnTo>
                <a:lnTo>
                  <a:pt x="1848866" y="1794383"/>
                </a:lnTo>
                <a:lnTo>
                  <a:pt x="1789049" y="1846199"/>
                </a:lnTo>
                <a:lnTo>
                  <a:pt x="1726311" y="1895475"/>
                </a:lnTo>
                <a:lnTo>
                  <a:pt x="1660652" y="1941957"/>
                </a:lnTo>
                <a:lnTo>
                  <a:pt x="1592326" y="1985391"/>
                </a:lnTo>
                <a:lnTo>
                  <a:pt x="1520952" y="2025904"/>
                </a:lnTo>
                <a:lnTo>
                  <a:pt x="1447038" y="2063242"/>
                </a:lnTo>
                <a:lnTo>
                  <a:pt x="1370457" y="2097151"/>
                </a:lnTo>
                <a:lnTo>
                  <a:pt x="1329436" y="2113534"/>
                </a:lnTo>
                <a:lnTo>
                  <a:pt x="1287907" y="2128774"/>
                </a:lnTo>
                <a:lnTo>
                  <a:pt x="1246124" y="2142871"/>
                </a:lnTo>
                <a:lnTo>
                  <a:pt x="1203960" y="2156079"/>
                </a:lnTo>
                <a:lnTo>
                  <a:pt x="1161669" y="2167890"/>
                </a:lnTo>
                <a:lnTo>
                  <a:pt x="1118997" y="2178558"/>
                </a:lnTo>
                <a:lnTo>
                  <a:pt x="1076198" y="2188210"/>
                </a:lnTo>
                <a:lnTo>
                  <a:pt x="1033145" y="2196719"/>
                </a:lnTo>
                <a:lnTo>
                  <a:pt x="989965" y="2204085"/>
                </a:lnTo>
                <a:lnTo>
                  <a:pt x="946658" y="2210308"/>
                </a:lnTo>
                <a:lnTo>
                  <a:pt x="903224" y="2215388"/>
                </a:lnTo>
                <a:lnTo>
                  <a:pt x="859790" y="2219325"/>
                </a:lnTo>
                <a:lnTo>
                  <a:pt x="816229" y="2222119"/>
                </a:lnTo>
                <a:lnTo>
                  <a:pt x="772668" y="2223897"/>
                </a:lnTo>
                <a:lnTo>
                  <a:pt x="728980" y="2224405"/>
                </a:lnTo>
                <a:lnTo>
                  <a:pt x="1089060" y="2224405"/>
                </a:lnTo>
                <a:lnTo>
                  <a:pt x="1128268" y="2215515"/>
                </a:lnTo>
                <a:lnTo>
                  <a:pt x="1171829" y="2204593"/>
                </a:lnTo>
                <a:lnTo>
                  <a:pt x="1215263" y="2192401"/>
                </a:lnTo>
                <a:lnTo>
                  <a:pt x="1258316" y="2179066"/>
                </a:lnTo>
                <a:lnTo>
                  <a:pt x="1300988" y="2164588"/>
                </a:lnTo>
                <a:lnTo>
                  <a:pt x="1343533" y="2148967"/>
                </a:lnTo>
                <a:lnTo>
                  <a:pt x="1385951" y="2131949"/>
                </a:lnTo>
                <a:lnTo>
                  <a:pt x="1464183" y="2097151"/>
                </a:lnTo>
                <a:lnTo>
                  <a:pt x="1539875" y="2059051"/>
                </a:lnTo>
                <a:lnTo>
                  <a:pt x="1612773" y="2017649"/>
                </a:lnTo>
                <a:lnTo>
                  <a:pt x="1682623" y="1973072"/>
                </a:lnTo>
                <a:lnTo>
                  <a:pt x="1749806" y="1925447"/>
                </a:lnTo>
                <a:lnTo>
                  <a:pt x="1814068" y="1875027"/>
                </a:lnTo>
                <a:lnTo>
                  <a:pt x="1875282" y="1821942"/>
                </a:lnTo>
                <a:lnTo>
                  <a:pt x="1933321" y="1766189"/>
                </a:lnTo>
                <a:lnTo>
                  <a:pt x="1988312" y="1708023"/>
                </a:lnTo>
                <a:lnTo>
                  <a:pt x="2040255" y="1647444"/>
                </a:lnTo>
                <a:lnTo>
                  <a:pt x="2088896" y="1584706"/>
                </a:lnTo>
                <a:lnTo>
                  <a:pt x="2134235" y="1520063"/>
                </a:lnTo>
                <a:lnTo>
                  <a:pt x="2176272" y="1453261"/>
                </a:lnTo>
                <a:lnTo>
                  <a:pt x="2215007" y="1384808"/>
                </a:lnTo>
                <a:lnTo>
                  <a:pt x="2250059" y="1314704"/>
                </a:lnTo>
                <a:lnTo>
                  <a:pt x="2281809" y="1243076"/>
                </a:lnTo>
                <a:lnTo>
                  <a:pt x="2309876" y="1169924"/>
                </a:lnTo>
                <a:lnTo>
                  <a:pt x="2334514" y="1095629"/>
                </a:lnTo>
                <a:lnTo>
                  <a:pt x="2355342" y="1020191"/>
                </a:lnTo>
                <a:lnTo>
                  <a:pt x="2372487" y="943863"/>
                </a:lnTo>
                <a:lnTo>
                  <a:pt x="2385949" y="866521"/>
                </a:lnTo>
                <a:lnTo>
                  <a:pt x="2395474" y="788670"/>
                </a:lnTo>
                <a:lnTo>
                  <a:pt x="2401062" y="710057"/>
                </a:lnTo>
                <a:lnTo>
                  <a:pt x="2402840" y="630936"/>
                </a:lnTo>
                <a:lnTo>
                  <a:pt x="2400427" y="551688"/>
                </a:lnTo>
                <a:lnTo>
                  <a:pt x="2394077" y="472186"/>
                </a:lnTo>
                <a:lnTo>
                  <a:pt x="2383663" y="392684"/>
                </a:lnTo>
                <a:lnTo>
                  <a:pt x="2369058" y="313182"/>
                </a:lnTo>
                <a:lnTo>
                  <a:pt x="2350135" y="233934"/>
                </a:lnTo>
                <a:lnTo>
                  <a:pt x="2327021" y="155067"/>
                </a:lnTo>
                <a:lnTo>
                  <a:pt x="2299589" y="76708"/>
                </a:lnTo>
                <a:lnTo>
                  <a:pt x="2268093" y="0"/>
                </a:lnTo>
                <a:close/>
              </a:path>
              <a:path w="2402840" h="2262504">
                <a:moveTo>
                  <a:pt x="165227" y="2126107"/>
                </a:moveTo>
                <a:lnTo>
                  <a:pt x="152273" y="2161921"/>
                </a:lnTo>
                <a:lnTo>
                  <a:pt x="169481" y="2168174"/>
                </a:lnTo>
                <a:lnTo>
                  <a:pt x="183868" y="2132867"/>
                </a:lnTo>
                <a:lnTo>
                  <a:pt x="165227" y="2126107"/>
                </a:lnTo>
                <a:close/>
              </a:path>
              <a:path w="2402840" h="2262504">
                <a:moveTo>
                  <a:pt x="186623" y="2126107"/>
                </a:moveTo>
                <a:lnTo>
                  <a:pt x="165227" y="2126107"/>
                </a:lnTo>
                <a:lnTo>
                  <a:pt x="183868" y="2132867"/>
                </a:lnTo>
                <a:lnTo>
                  <a:pt x="186623" y="21261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2" name="object 22"/>
          <p:cNvSpPr/>
          <p:nvPr/>
        </p:nvSpPr>
        <p:spPr>
          <a:xfrm>
            <a:off x="1147077" y="6003912"/>
            <a:ext cx="2771648" cy="368110"/>
          </a:xfrm>
          <a:custGeom>
            <a:avLst/>
            <a:gdLst/>
            <a:ahLst/>
            <a:cxnLst/>
            <a:rect l="l" t="t" r="r" b="b"/>
            <a:pathLst>
              <a:path w="2519679" h="334645">
                <a:moveTo>
                  <a:pt x="0" y="334517"/>
                </a:moveTo>
                <a:lnTo>
                  <a:pt x="2519172" y="334517"/>
                </a:lnTo>
                <a:lnTo>
                  <a:pt x="2519172" y="0"/>
                </a:lnTo>
                <a:lnTo>
                  <a:pt x="0" y="0"/>
                </a:lnTo>
                <a:lnTo>
                  <a:pt x="0" y="334517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3" name="object 23"/>
          <p:cNvSpPr txBox="1"/>
          <p:nvPr/>
        </p:nvSpPr>
        <p:spPr>
          <a:xfrm>
            <a:off x="5283594" y="5132185"/>
            <a:ext cx="1002906" cy="429541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3635" rIns="0" bIns="0" rtlCol="0">
            <a:spAutoFit/>
          </a:bodyPr>
          <a:lstStyle/>
          <a:p>
            <a:pPr marL="177419">
              <a:spcBef>
                <a:spcPts val="974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None</a:t>
            </a:r>
            <a:endParaRPr sz="198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4047" y="5592420"/>
            <a:ext cx="153181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2156"/>
              </a:lnSpc>
            </a:pPr>
            <a:r>
              <a:rPr sz="1980" spc="-11" dirty="0">
                <a:latin typeface="Courier New"/>
                <a:cs typeface="Courier New"/>
              </a:rPr>
              <a:t>return</a:t>
            </a:r>
            <a:r>
              <a:rPr sz="1980" spc="-110" dirty="0">
                <a:latin typeface="Courier New"/>
                <a:cs typeface="Courier New"/>
              </a:rPr>
              <a:t> </a:t>
            </a:r>
            <a:r>
              <a:rPr sz="1980" spc="-6" dirty="0">
                <a:latin typeface="Courier New"/>
                <a:cs typeface="Courier New"/>
              </a:rPr>
              <a:t>z()</a:t>
            </a:r>
            <a:endParaRPr sz="198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3058" y="6014873"/>
            <a:ext cx="780225" cy="113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2156"/>
              </a:lnSpc>
            </a:pPr>
            <a:r>
              <a:rPr sz="1980" spc="-11" dirty="0">
                <a:latin typeface="Courier New"/>
                <a:cs typeface="Courier New"/>
              </a:rPr>
              <a:t>p</a:t>
            </a:r>
            <a:r>
              <a:rPr sz="1980" spc="-6" dirty="0">
                <a:latin typeface="Courier New"/>
                <a:cs typeface="Courier New"/>
              </a:rPr>
              <a:t>r</a:t>
            </a:r>
            <a:r>
              <a:rPr sz="1980" spc="-11" dirty="0">
                <a:latin typeface="Courier New"/>
                <a:cs typeface="Courier New"/>
              </a:rPr>
              <a:t>in</a:t>
            </a:r>
            <a:r>
              <a:rPr sz="1980" dirty="0">
                <a:latin typeface="Courier New"/>
                <a:cs typeface="Courier New"/>
              </a:rPr>
              <a:t>t</a:t>
            </a:r>
            <a:endParaRPr sz="1980">
              <a:latin typeface="Courier New"/>
              <a:cs typeface="Courier New"/>
            </a:endParaRPr>
          </a:p>
          <a:p>
            <a:pPr marL="13970" marR="5588">
              <a:lnSpc>
                <a:spcPct val="140000"/>
              </a:lnSpc>
            </a:pPr>
            <a:r>
              <a:rPr sz="1980" spc="-11" dirty="0">
                <a:latin typeface="Courier New"/>
                <a:cs typeface="Courier New"/>
              </a:rPr>
              <a:t>p</a:t>
            </a:r>
            <a:r>
              <a:rPr sz="1980" spc="-6" dirty="0">
                <a:latin typeface="Courier New"/>
                <a:cs typeface="Courier New"/>
              </a:rPr>
              <a:t>r</a:t>
            </a:r>
            <a:r>
              <a:rPr sz="1980" spc="-11" dirty="0">
                <a:latin typeface="Courier New"/>
                <a:cs typeface="Courier New"/>
              </a:rPr>
              <a:t>in</a:t>
            </a:r>
            <a:r>
              <a:rPr sz="1980" dirty="0">
                <a:latin typeface="Courier New"/>
                <a:cs typeface="Courier New"/>
              </a:rPr>
              <a:t>t  </a:t>
            </a:r>
            <a:r>
              <a:rPr sz="1980" spc="-11" dirty="0">
                <a:latin typeface="Courier New"/>
                <a:cs typeface="Courier New"/>
              </a:rPr>
              <a:t>p</a:t>
            </a:r>
            <a:r>
              <a:rPr sz="1980" spc="-6" dirty="0">
                <a:latin typeface="Courier New"/>
                <a:cs typeface="Courier New"/>
              </a:rPr>
              <a:t>r</a:t>
            </a:r>
            <a:r>
              <a:rPr sz="1980" spc="-11" dirty="0">
                <a:latin typeface="Courier New"/>
                <a:cs typeface="Courier New"/>
              </a:rPr>
              <a:t>in</a:t>
            </a:r>
            <a:r>
              <a:rPr sz="1980" dirty="0">
                <a:latin typeface="Courier New"/>
                <a:cs typeface="Courier New"/>
              </a:rPr>
              <a:t>t</a:t>
            </a:r>
            <a:endParaRPr sz="198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4122" y="6014873"/>
            <a:ext cx="2132521" cy="1135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2156"/>
              </a:lnSpc>
            </a:pPr>
            <a:r>
              <a:rPr sz="1980" spc="-11" dirty="0">
                <a:latin typeface="Courier New"/>
                <a:cs typeface="Courier New"/>
              </a:rPr>
              <a:t>func_a()</a:t>
            </a:r>
            <a:endParaRPr sz="1980">
              <a:latin typeface="Courier New"/>
              <a:cs typeface="Courier New"/>
            </a:endParaRPr>
          </a:p>
          <a:p>
            <a:pPr marL="13970" marR="5588">
              <a:lnSpc>
                <a:spcPct val="140000"/>
              </a:lnSpc>
            </a:pPr>
            <a:r>
              <a:rPr sz="1980" dirty="0">
                <a:latin typeface="Courier New"/>
                <a:cs typeface="Courier New"/>
              </a:rPr>
              <a:t>5 + </a:t>
            </a:r>
            <a:r>
              <a:rPr sz="1980" spc="-11" dirty="0">
                <a:latin typeface="Courier New"/>
                <a:cs typeface="Courier New"/>
              </a:rPr>
              <a:t>func_b(2)  </a:t>
            </a:r>
            <a:r>
              <a:rPr sz="1980" spc="-6" dirty="0">
                <a:latin typeface="Courier New"/>
                <a:cs typeface="Courier New"/>
              </a:rPr>
              <a:t>f</a:t>
            </a:r>
            <a:r>
              <a:rPr sz="1980" spc="-11" dirty="0">
                <a:latin typeface="Courier New"/>
                <a:cs typeface="Courier New"/>
              </a:rPr>
              <a:t>unc_</a:t>
            </a:r>
            <a:r>
              <a:rPr sz="1980" spc="-6" dirty="0">
                <a:latin typeface="Courier New"/>
                <a:cs typeface="Courier New"/>
              </a:rPr>
              <a:t>c</a:t>
            </a:r>
            <a:r>
              <a:rPr sz="1980" spc="-11" dirty="0">
                <a:latin typeface="Courier New"/>
                <a:cs typeface="Courier New"/>
              </a:rPr>
              <a:t>(fun</a:t>
            </a:r>
            <a:r>
              <a:rPr sz="1980" spc="-6" dirty="0">
                <a:latin typeface="Courier New"/>
                <a:cs typeface="Courier New"/>
              </a:rPr>
              <a:t>c</a:t>
            </a:r>
            <a:r>
              <a:rPr sz="1980" spc="-11" dirty="0">
                <a:latin typeface="Courier New"/>
                <a:cs typeface="Courier New"/>
              </a:rPr>
              <a:t>_a</a:t>
            </a:r>
            <a:r>
              <a:rPr sz="1980" dirty="0">
                <a:latin typeface="Courier New"/>
                <a:cs typeface="Courier New"/>
              </a:rPr>
              <a:t>)</a:t>
            </a:r>
            <a:endParaRPr sz="198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986062" y="7415930"/>
            <a:ext cx="17741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204"/>
              </a:lnSpc>
            </a:pPr>
            <a:r>
              <a:rPr sz="1155" spc="-61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15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79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3017" y="2144840"/>
            <a:ext cx="2052890" cy="5145151"/>
          </a:xfrm>
          <a:custGeom>
            <a:avLst/>
            <a:gdLst/>
            <a:ahLst/>
            <a:cxnLst/>
            <a:rect l="l" t="t" r="r" b="b"/>
            <a:pathLst>
              <a:path w="1866264" h="4677409">
                <a:moveTo>
                  <a:pt x="0" y="4677156"/>
                </a:moveTo>
                <a:lnTo>
                  <a:pt x="1866138" y="4677156"/>
                </a:lnTo>
                <a:lnTo>
                  <a:pt x="1866138" y="0"/>
                </a:lnTo>
                <a:lnTo>
                  <a:pt x="0" y="0"/>
                </a:lnTo>
                <a:lnTo>
                  <a:pt x="0" y="467715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/>
          <p:nvPr/>
        </p:nvSpPr>
        <p:spPr>
          <a:xfrm>
            <a:off x="4323017" y="2144840"/>
            <a:ext cx="2052890" cy="5145151"/>
          </a:xfrm>
          <a:custGeom>
            <a:avLst/>
            <a:gdLst/>
            <a:ahLst/>
            <a:cxnLst/>
            <a:rect l="l" t="t" r="r" b="b"/>
            <a:pathLst>
              <a:path w="1866264" h="4677409">
                <a:moveTo>
                  <a:pt x="0" y="4677156"/>
                </a:moveTo>
                <a:lnTo>
                  <a:pt x="1866138" y="4677156"/>
                </a:lnTo>
                <a:lnTo>
                  <a:pt x="1866138" y="0"/>
                </a:lnTo>
                <a:lnTo>
                  <a:pt x="0" y="0"/>
                </a:lnTo>
                <a:lnTo>
                  <a:pt x="0" y="4677156"/>
                </a:lnTo>
                <a:close/>
              </a:path>
            </a:pathLst>
          </a:custGeom>
          <a:ln w="16001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 txBox="1"/>
          <p:nvPr/>
        </p:nvSpPr>
        <p:spPr>
          <a:xfrm>
            <a:off x="4409491" y="2768880"/>
            <a:ext cx="721551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80" spc="-125" dirty="0">
                <a:solidFill>
                  <a:srgbClr val="FFFFFF"/>
                </a:solidFill>
                <a:latin typeface="Arial"/>
                <a:cs typeface="Arial"/>
              </a:rPr>
              <a:t>nc_a</a:t>
            </a:r>
            <a:endParaRPr sz="198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9491" y="3674136"/>
            <a:ext cx="732727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80" spc="-105" dirty="0">
                <a:solidFill>
                  <a:srgbClr val="FFFFFF"/>
                </a:solidFill>
                <a:latin typeface="Arial"/>
                <a:cs typeface="Arial"/>
              </a:rPr>
              <a:t>nc_b</a:t>
            </a:r>
            <a:endParaRPr sz="198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9491" y="4579390"/>
            <a:ext cx="706882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80" spc="-125" dirty="0">
                <a:solidFill>
                  <a:srgbClr val="FFFFFF"/>
                </a:solidFill>
                <a:latin typeface="Arial"/>
                <a:cs typeface="Arial"/>
              </a:rPr>
              <a:t>nc_c</a:t>
            </a:r>
            <a:endParaRPr sz="198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847979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FUNCTIONS  AS ARGUMENTS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1394204" y="2650322"/>
            <a:ext cx="3464560" cy="7207807"/>
          </a:xfrm>
          <a:prstGeom prst="rect">
            <a:avLst/>
          </a:prstGeom>
        </p:spPr>
        <p:txBody>
          <a:bodyPr vert="horz" wrap="square" lIns="0" tIns="134811" rIns="0" bIns="0" rtlCol="0">
            <a:spAutoFit/>
          </a:bodyPr>
          <a:lstStyle/>
          <a:p>
            <a:pPr marL="13970">
              <a:spcBef>
                <a:spcPts val="1062"/>
              </a:spcBef>
            </a:pPr>
            <a:r>
              <a:rPr spc="-6" dirty="0"/>
              <a:t>def</a:t>
            </a:r>
            <a:r>
              <a:rPr spc="-110" dirty="0"/>
              <a:t> </a:t>
            </a:r>
            <a:r>
              <a:rPr spc="-11" dirty="0"/>
              <a:t>func_a():</a:t>
            </a:r>
          </a:p>
          <a:p>
            <a:pPr marL="13970" marR="5588" indent="600710">
              <a:lnSpc>
                <a:spcPct val="140000"/>
              </a:lnSpc>
            </a:pPr>
            <a:r>
              <a:rPr spc="-11" dirty="0"/>
              <a:t>print 'inside func_a'  </a:t>
            </a:r>
            <a:r>
              <a:rPr spc="-6" dirty="0"/>
              <a:t>def</a:t>
            </a:r>
            <a:r>
              <a:rPr spc="-105" dirty="0"/>
              <a:t> </a:t>
            </a:r>
            <a:r>
              <a:rPr spc="-11" dirty="0"/>
              <a:t>func_b(y):</a:t>
            </a:r>
          </a:p>
          <a:p>
            <a:pPr marL="614680" marR="5588">
              <a:lnSpc>
                <a:spcPct val="140000"/>
              </a:lnSpc>
            </a:pPr>
            <a:r>
              <a:rPr spc="-11" dirty="0"/>
              <a:t>print 'inside func_b'  return</a:t>
            </a:r>
            <a:r>
              <a:rPr spc="-110" dirty="0"/>
              <a:t> </a:t>
            </a:r>
            <a:r>
              <a:rPr dirty="0"/>
              <a:t>y</a:t>
            </a:r>
          </a:p>
          <a:p>
            <a:pPr marL="13970">
              <a:spcBef>
                <a:spcPts val="952"/>
              </a:spcBef>
            </a:pPr>
            <a:r>
              <a:rPr spc="-6" dirty="0"/>
              <a:t>def</a:t>
            </a:r>
            <a:r>
              <a:rPr spc="-88" dirty="0"/>
              <a:t> </a:t>
            </a:r>
            <a:r>
              <a:rPr spc="-11" dirty="0"/>
              <a:t>func_c(z):</a:t>
            </a:r>
          </a:p>
          <a:p>
            <a:pPr marL="614680" marR="5588">
              <a:lnSpc>
                <a:spcPct val="140000"/>
              </a:lnSpc>
            </a:pPr>
            <a:r>
              <a:rPr spc="-11" dirty="0"/>
              <a:t>print 'inside func_c'  return</a:t>
            </a:r>
            <a:r>
              <a:rPr spc="-110" dirty="0"/>
              <a:t> </a:t>
            </a:r>
            <a:r>
              <a:rPr spc="-6" dirty="0"/>
              <a:t>z()</a:t>
            </a:r>
          </a:p>
          <a:p>
            <a:pPr marL="13970" marR="756476">
              <a:lnSpc>
                <a:spcPct val="140000"/>
              </a:lnSpc>
            </a:pPr>
            <a:r>
              <a:rPr spc="-11" dirty="0"/>
              <a:t>print func_a()  print </a:t>
            </a:r>
            <a:r>
              <a:rPr dirty="0"/>
              <a:t>5 + </a:t>
            </a:r>
            <a:r>
              <a:rPr spc="-11" dirty="0"/>
              <a:t>func_b(2)  print</a:t>
            </a:r>
            <a:r>
              <a:rPr spc="-83" dirty="0"/>
              <a:t> </a:t>
            </a:r>
            <a:r>
              <a:rPr spc="-11" dirty="0"/>
              <a:t>func_c(func_a)</a:t>
            </a:r>
          </a:p>
        </p:txBody>
      </p:sp>
      <p:sp>
        <p:nvSpPr>
          <p:cNvPr id="9" name="object 9"/>
          <p:cNvSpPr/>
          <p:nvPr/>
        </p:nvSpPr>
        <p:spPr>
          <a:xfrm>
            <a:off x="5326341" y="2727389"/>
            <a:ext cx="924814" cy="598615"/>
          </a:xfrm>
          <a:custGeom>
            <a:avLst/>
            <a:gdLst/>
            <a:ahLst/>
            <a:cxnLst/>
            <a:rect l="l" t="t" r="r" b="b"/>
            <a:pathLst>
              <a:path w="840739" h="544194">
                <a:moveTo>
                  <a:pt x="0" y="544068"/>
                </a:moveTo>
                <a:lnTo>
                  <a:pt x="840486" y="544068"/>
                </a:lnTo>
                <a:lnTo>
                  <a:pt x="840486" y="0"/>
                </a:lnTo>
                <a:lnTo>
                  <a:pt x="0" y="0"/>
                </a:lnTo>
                <a:lnTo>
                  <a:pt x="0" y="54406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0" name="object 10"/>
          <p:cNvSpPr txBox="1"/>
          <p:nvPr/>
        </p:nvSpPr>
        <p:spPr>
          <a:xfrm>
            <a:off x="5320056" y="2727389"/>
            <a:ext cx="931099" cy="586827"/>
          </a:xfrm>
          <a:prstGeom prst="rect">
            <a:avLst/>
          </a:prstGeom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6058" indent="-40513">
              <a:lnSpc>
                <a:spcPts val="2156"/>
              </a:lnSpc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980" dirty="0">
              <a:latin typeface="Arial"/>
              <a:cs typeface="Arial"/>
            </a:endParaRPr>
          </a:p>
          <a:p>
            <a:pPr marL="206058"/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26341" y="3511104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6"/>
                </a:moveTo>
                <a:lnTo>
                  <a:pt x="840486" y="543306"/>
                </a:lnTo>
                <a:lnTo>
                  <a:pt x="840486" y="0"/>
                </a:lnTo>
                <a:lnTo>
                  <a:pt x="0" y="0"/>
                </a:lnTo>
                <a:lnTo>
                  <a:pt x="0" y="54330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2" name="object 12"/>
          <p:cNvSpPr/>
          <p:nvPr/>
        </p:nvSpPr>
        <p:spPr>
          <a:xfrm>
            <a:off x="5326341" y="3511104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6"/>
                </a:moveTo>
                <a:lnTo>
                  <a:pt x="840486" y="543306"/>
                </a:lnTo>
                <a:lnTo>
                  <a:pt x="840486" y="0"/>
                </a:lnTo>
                <a:lnTo>
                  <a:pt x="0" y="0"/>
                </a:lnTo>
                <a:lnTo>
                  <a:pt x="0" y="543306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3" name="object 13"/>
          <p:cNvSpPr txBox="1"/>
          <p:nvPr/>
        </p:nvSpPr>
        <p:spPr>
          <a:xfrm>
            <a:off x="5328919" y="3478277"/>
            <a:ext cx="921957" cy="623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6058" marR="167640" indent="-40513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20475" y="4318291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6"/>
                </a:moveTo>
                <a:lnTo>
                  <a:pt x="840486" y="543306"/>
                </a:lnTo>
                <a:lnTo>
                  <a:pt x="840486" y="0"/>
                </a:lnTo>
                <a:lnTo>
                  <a:pt x="0" y="0"/>
                </a:lnTo>
                <a:lnTo>
                  <a:pt x="0" y="54330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5" name="object 15"/>
          <p:cNvSpPr/>
          <p:nvPr/>
        </p:nvSpPr>
        <p:spPr>
          <a:xfrm>
            <a:off x="5320475" y="4318291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6"/>
                </a:moveTo>
                <a:lnTo>
                  <a:pt x="840486" y="543306"/>
                </a:lnTo>
                <a:lnTo>
                  <a:pt x="840486" y="0"/>
                </a:lnTo>
                <a:lnTo>
                  <a:pt x="0" y="0"/>
                </a:lnTo>
                <a:lnTo>
                  <a:pt x="0" y="543306"/>
                </a:lnTo>
                <a:close/>
              </a:path>
            </a:pathLst>
          </a:custGeom>
          <a:ln w="16001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6" name="object 16"/>
          <p:cNvSpPr txBox="1"/>
          <p:nvPr/>
        </p:nvSpPr>
        <p:spPr>
          <a:xfrm>
            <a:off x="5323053" y="4285462"/>
            <a:ext cx="921957" cy="623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6756" marR="166942" indent="-40513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37794" y="2144840"/>
            <a:ext cx="2052890" cy="1695958"/>
          </a:xfrm>
          <a:custGeom>
            <a:avLst/>
            <a:gdLst/>
            <a:ahLst/>
            <a:cxnLst/>
            <a:rect l="l" t="t" r="r" b="b"/>
            <a:pathLst>
              <a:path w="1866265" h="1541779">
                <a:moveTo>
                  <a:pt x="0" y="1541526"/>
                </a:moveTo>
                <a:lnTo>
                  <a:pt x="1866138" y="1541526"/>
                </a:lnTo>
                <a:lnTo>
                  <a:pt x="1866138" y="0"/>
                </a:lnTo>
                <a:lnTo>
                  <a:pt x="0" y="0"/>
                </a:lnTo>
                <a:lnTo>
                  <a:pt x="0" y="154152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8" name="object 18"/>
          <p:cNvSpPr/>
          <p:nvPr/>
        </p:nvSpPr>
        <p:spPr>
          <a:xfrm>
            <a:off x="6437794" y="2144840"/>
            <a:ext cx="2052890" cy="1695958"/>
          </a:xfrm>
          <a:custGeom>
            <a:avLst/>
            <a:gdLst/>
            <a:ahLst/>
            <a:cxnLst/>
            <a:rect l="l" t="t" r="r" b="b"/>
            <a:pathLst>
              <a:path w="1866265" h="1541779">
                <a:moveTo>
                  <a:pt x="0" y="1541526"/>
                </a:moveTo>
                <a:lnTo>
                  <a:pt x="1866138" y="1541526"/>
                </a:lnTo>
                <a:lnTo>
                  <a:pt x="1866138" y="0"/>
                </a:lnTo>
                <a:lnTo>
                  <a:pt x="0" y="0"/>
                </a:lnTo>
                <a:lnTo>
                  <a:pt x="0" y="1541526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9" name="object 19"/>
          <p:cNvSpPr txBox="1"/>
          <p:nvPr/>
        </p:nvSpPr>
        <p:spPr>
          <a:xfrm>
            <a:off x="4409491" y="2164816"/>
            <a:ext cx="3500184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  <a:tabLst>
                <a:tab pos="2128330" algn="l"/>
              </a:tabLst>
            </a:pP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	</a:t>
            </a:r>
            <a:r>
              <a:rPr sz="1980" spc="-72" dirty="0">
                <a:solidFill>
                  <a:srgbClr val="FFFFFF"/>
                </a:solidFill>
                <a:latin typeface="Arial"/>
                <a:cs typeface="Arial"/>
              </a:rPr>
              <a:t>func_b</a:t>
            </a:r>
            <a:r>
              <a:rPr sz="1980" spc="-1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24549" y="2768880"/>
            <a:ext cx="14179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98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10944" y="2727389"/>
            <a:ext cx="924814" cy="598615"/>
          </a:xfrm>
          <a:custGeom>
            <a:avLst/>
            <a:gdLst/>
            <a:ahLst/>
            <a:cxnLst/>
            <a:rect l="l" t="t" r="r" b="b"/>
            <a:pathLst>
              <a:path w="840740" h="544194">
                <a:moveTo>
                  <a:pt x="0" y="544068"/>
                </a:moveTo>
                <a:lnTo>
                  <a:pt x="840486" y="544068"/>
                </a:lnTo>
                <a:lnTo>
                  <a:pt x="840486" y="0"/>
                </a:lnTo>
                <a:lnTo>
                  <a:pt x="0" y="0"/>
                </a:lnTo>
                <a:lnTo>
                  <a:pt x="0" y="54406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2" name="object 22"/>
          <p:cNvSpPr txBox="1"/>
          <p:nvPr/>
        </p:nvSpPr>
        <p:spPr>
          <a:xfrm>
            <a:off x="7410944" y="2727389"/>
            <a:ext cx="924814" cy="428835"/>
          </a:xfrm>
          <a:prstGeom prst="rect">
            <a:avLst/>
          </a:prstGeom>
          <a:ln w="16001">
            <a:solidFill>
              <a:srgbClr val="3E3E3E"/>
            </a:solidFill>
          </a:ln>
        </p:spPr>
        <p:txBody>
          <a:bodyPr vert="horz" wrap="square" lIns="0" tIns="122936" rIns="0" bIns="0" rtlCol="0">
            <a:spAutoFit/>
          </a:bodyPr>
          <a:lstStyle/>
          <a:p>
            <a:pPr algn="ctr">
              <a:spcBef>
                <a:spcPts val="968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8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56118" y="5954877"/>
            <a:ext cx="956247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50" dirty="0">
                <a:solidFill>
                  <a:srgbClr val="FF0000"/>
                </a:solidFill>
                <a:latin typeface="Arial"/>
                <a:cs typeface="Arial"/>
              </a:rPr>
              <a:t>returns</a:t>
            </a:r>
            <a:r>
              <a:rPr sz="1980" spc="-1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80" spc="-99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98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43118" y="3275292"/>
            <a:ext cx="2040319" cy="3140456"/>
          </a:xfrm>
          <a:custGeom>
            <a:avLst/>
            <a:gdLst/>
            <a:ahLst/>
            <a:cxnLst/>
            <a:rect l="l" t="t" r="r" b="b"/>
            <a:pathLst>
              <a:path w="1854834" h="2854960">
                <a:moveTo>
                  <a:pt x="209296" y="2671699"/>
                </a:moveTo>
                <a:lnTo>
                  <a:pt x="0" y="2710942"/>
                </a:lnTo>
                <a:lnTo>
                  <a:pt x="156972" y="2854871"/>
                </a:lnTo>
                <a:lnTo>
                  <a:pt x="178109" y="2780875"/>
                </a:lnTo>
                <a:lnTo>
                  <a:pt x="160274" y="2776562"/>
                </a:lnTo>
                <a:lnTo>
                  <a:pt x="169291" y="2739542"/>
                </a:lnTo>
                <a:lnTo>
                  <a:pt x="189916" y="2739542"/>
                </a:lnTo>
                <a:lnTo>
                  <a:pt x="209296" y="2671699"/>
                </a:lnTo>
                <a:close/>
              </a:path>
              <a:path w="1854834" h="2854960">
                <a:moveTo>
                  <a:pt x="188566" y="2744266"/>
                </a:moveTo>
                <a:lnTo>
                  <a:pt x="199136" y="2785960"/>
                </a:lnTo>
                <a:lnTo>
                  <a:pt x="240538" y="2792818"/>
                </a:lnTo>
                <a:lnTo>
                  <a:pt x="282067" y="2798229"/>
                </a:lnTo>
                <a:lnTo>
                  <a:pt x="323723" y="2802191"/>
                </a:lnTo>
                <a:lnTo>
                  <a:pt x="365252" y="2804604"/>
                </a:lnTo>
                <a:lnTo>
                  <a:pt x="406781" y="2805557"/>
                </a:lnTo>
                <a:lnTo>
                  <a:pt x="448310" y="2805061"/>
                </a:lnTo>
                <a:lnTo>
                  <a:pt x="489839" y="2803105"/>
                </a:lnTo>
                <a:lnTo>
                  <a:pt x="531114" y="2799715"/>
                </a:lnTo>
                <a:lnTo>
                  <a:pt x="572516" y="2794850"/>
                </a:lnTo>
                <a:lnTo>
                  <a:pt x="613410" y="2788462"/>
                </a:lnTo>
                <a:lnTo>
                  <a:pt x="654431" y="2780703"/>
                </a:lnTo>
                <a:lnTo>
                  <a:pt x="695071" y="2771508"/>
                </a:lnTo>
                <a:lnTo>
                  <a:pt x="710585" y="2767457"/>
                </a:lnTo>
                <a:lnTo>
                  <a:pt x="406400" y="2767457"/>
                </a:lnTo>
                <a:lnTo>
                  <a:pt x="366141" y="2766504"/>
                </a:lnTo>
                <a:lnTo>
                  <a:pt x="325882" y="2764155"/>
                </a:lnTo>
                <a:lnTo>
                  <a:pt x="285623" y="2760306"/>
                </a:lnTo>
                <a:lnTo>
                  <a:pt x="245491" y="2755049"/>
                </a:lnTo>
                <a:lnTo>
                  <a:pt x="205359" y="2748381"/>
                </a:lnTo>
                <a:lnTo>
                  <a:pt x="188566" y="2744266"/>
                </a:lnTo>
                <a:close/>
              </a:path>
              <a:path w="1854834" h="2854960">
                <a:moveTo>
                  <a:pt x="169291" y="2739542"/>
                </a:moveTo>
                <a:lnTo>
                  <a:pt x="160274" y="2776562"/>
                </a:lnTo>
                <a:lnTo>
                  <a:pt x="178109" y="2780875"/>
                </a:lnTo>
                <a:lnTo>
                  <a:pt x="188566" y="2744266"/>
                </a:lnTo>
                <a:lnTo>
                  <a:pt x="169291" y="2739542"/>
                </a:lnTo>
                <a:close/>
              </a:path>
              <a:path w="1854834" h="2854960">
                <a:moveTo>
                  <a:pt x="1579372" y="0"/>
                </a:moveTo>
                <a:lnTo>
                  <a:pt x="1546225" y="18668"/>
                </a:lnTo>
                <a:lnTo>
                  <a:pt x="1587881" y="92710"/>
                </a:lnTo>
                <a:lnTo>
                  <a:pt x="1625473" y="167640"/>
                </a:lnTo>
                <a:lnTo>
                  <a:pt x="1659763" y="244094"/>
                </a:lnTo>
                <a:lnTo>
                  <a:pt x="1690370" y="321945"/>
                </a:lnTo>
                <a:lnTo>
                  <a:pt x="1717929" y="401066"/>
                </a:lnTo>
                <a:lnTo>
                  <a:pt x="1741932" y="481203"/>
                </a:lnTo>
                <a:lnTo>
                  <a:pt x="1762506" y="562229"/>
                </a:lnTo>
                <a:lnTo>
                  <a:pt x="1779651" y="644017"/>
                </a:lnTo>
                <a:lnTo>
                  <a:pt x="1793621" y="726440"/>
                </a:lnTo>
                <a:lnTo>
                  <a:pt x="1804289" y="809371"/>
                </a:lnTo>
                <a:lnTo>
                  <a:pt x="1811528" y="892556"/>
                </a:lnTo>
                <a:lnTo>
                  <a:pt x="1815592" y="975994"/>
                </a:lnTo>
                <a:lnTo>
                  <a:pt x="1816354" y="1059307"/>
                </a:lnTo>
                <a:lnTo>
                  <a:pt x="1813941" y="1142492"/>
                </a:lnTo>
                <a:lnTo>
                  <a:pt x="1808226" y="1225423"/>
                </a:lnTo>
                <a:lnTo>
                  <a:pt x="1799336" y="1307846"/>
                </a:lnTo>
                <a:lnTo>
                  <a:pt x="1787271" y="1389507"/>
                </a:lnTo>
                <a:lnTo>
                  <a:pt x="1771904" y="1470533"/>
                </a:lnTo>
                <a:lnTo>
                  <a:pt x="1753489" y="1550670"/>
                </a:lnTo>
                <a:lnTo>
                  <a:pt x="1732026" y="1629664"/>
                </a:lnTo>
                <a:lnTo>
                  <a:pt x="1707388" y="1707388"/>
                </a:lnTo>
                <a:lnTo>
                  <a:pt x="1679702" y="1783842"/>
                </a:lnTo>
                <a:lnTo>
                  <a:pt x="1648841" y="1858518"/>
                </a:lnTo>
                <a:lnTo>
                  <a:pt x="1615059" y="1931797"/>
                </a:lnTo>
                <a:lnTo>
                  <a:pt x="1578229" y="2003044"/>
                </a:lnTo>
                <a:lnTo>
                  <a:pt x="1538351" y="2072386"/>
                </a:lnTo>
                <a:lnTo>
                  <a:pt x="1495552" y="2139442"/>
                </a:lnTo>
                <a:lnTo>
                  <a:pt x="1449832" y="2204339"/>
                </a:lnTo>
                <a:lnTo>
                  <a:pt x="1401064" y="2266569"/>
                </a:lnTo>
                <a:lnTo>
                  <a:pt x="1349502" y="2326513"/>
                </a:lnTo>
                <a:lnTo>
                  <a:pt x="1295019" y="2383536"/>
                </a:lnTo>
                <a:lnTo>
                  <a:pt x="1237742" y="2437511"/>
                </a:lnTo>
                <a:lnTo>
                  <a:pt x="1204214" y="2466721"/>
                </a:lnTo>
                <a:lnTo>
                  <a:pt x="1169924" y="2494534"/>
                </a:lnTo>
                <a:lnTo>
                  <a:pt x="1135126" y="2521204"/>
                </a:lnTo>
                <a:lnTo>
                  <a:pt x="1099820" y="2546350"/>
                </a:lnTo>
                <a:lnTo>
                  <a:pt x="1064133" y="2570226"/>
                </a:lnTo>
                <a:lnTo>
                  <a:pt x="1027938" y="2592832"/>
                </a:lnTo>
                <a:lnTo>
                  <a:pt x="991235" y="2614041"/>
                </a:lnTo>
                <a:lnTo>
                  <a:pt x="954151" y="2633853"/>
                </a:lnTo>
                <a:lnTo>
                  <a:pt x="916813" y="2652395"/>
                </a:lnTo>
                <a:lnTo>
                  <a:pt x="878967" y="2669540"/>
                </a:lnTo>
                <a:lnTo>
                  <a:pt x="840867" y="2685288"/>
                </a:lnTo>
                <a:lnTo>
                  <a:pt x="802386" y="2699766"/>
                </a:lnTo>
                <a:lnTo>
                  <a:pt x="763651" y="2712720"/>
                </a:lnTo>
                <a:lnTo>
                  <a:pt x="724662" y="2724442"/>
                </a:lnTo>
                <a:lnTo>
                  <a:pt x="685546" y="2734640"/>
                </a:lnTo>
                <a:lnTo>
                  <a:pt x="646049" y="2743542"/>
                </a:lnTo>
                <a:lnTo>
                  <a:pt x="606425" y="2751023"/>
                </a:lnTo>
                <a:lnTo>
                  <a:pt x="566547" y="2757208"/>
                </a:lnTo>
                <a:lnTo>
                  <a:pt x="526796" y="2761869"/>
                </a:lnTo>
                <a:lnTo>
                  <a:pt x="486791" y="2765132"/>
                </a:lnTo>
                <a:lnTo>
                  <a:pt x="446532" y="2766999"/>
                </a:lnTo>
                <a:lnTo>
                  <a:pt x="406400" y="2767457"/>
                </a:lnTo>
                <a:lnTo>
                  <a:pt x="710585" y="2767457"/>
                </a:lnTo>
                <a:lnTo>
                  <a:pt x="775843" y="2748838"/>
                </a:lnTo>
                <a:lnTo>
                  <a:pt x="815848" y="2735376"/>
                </a:lnTo>
                <a:lnTo>
                  <a:pt x="855472" y="2720479"/>
                </a:lnTo>
                <a:lnTo>
                  <a:pt x="894715" y="2704211"/>
                </a:lnTo>
                <a:lnTo>
                  <a:pt x="933577" y="2686558"/>
                </a:lnTo>
                <a:lnTo>
                  <a:pt x="972185" y="2667508"/>
                </a:lnTo>
                <a:lnTo>
                  <a:pt x="1010412" y="2646934"/>
                </a:lnTo>
                <a:lnTo>
                  <a:pt x="1048004" y="2625090"/>
                </a:lnTo>
                <a:lnTo>
                  <a:pt x="1085342" y="2601976"/>
                </a:lnTo>
                <a:lnTo>
                  <a:pt x="1122045" y="2577338"/>
                </a:lnTo>
                <a:lnTo>
                  <a:pt x="1158367" y="2551430"/>
                </a:lnTo>
                <a:lnTo>
                  <a:pt x="1194054" y="2524125"/>
                </a:lnTo>
                <a:lnTo>
                  <a:pt x="1229106" y="2495423"/>
                </a:lnTo>
                <a:lnTo>
                  <a:pt x="1263777" y="2465324"/>
                </a:lnTo>
                <a:lnTo>
                  <a:pt x="1322578" y="2409825"/>
                </a:lnTo>
                <a:lnTo>
                  <a:pt x="1378331" y="2351405"/>
                </a:lnTo>
                <a:lnTo>
                  <a:pt x="1431163" y="2290064"/>
                </a:lnTo>
                <a:lnTo>
                  <a:pt x="1480947" y="2226310"/>
                </a:lnTo>
                <a:lnTo>
                  <a:pt x="1527683" y="2159889"/>
                </a:lnTo>
                <a:lnTo>
                  <a:pt x="1571371" y="2091308"/>
                </a:lnTo>
                <a:lnTo>
                  <a:pt x="1612011" y="2020443"/>
                </a:lnTo>
                <a:lnTo>
                  <a:pt x="1649603" y="1947672"/>
                </a:lnTo>
                <a:lnTo>
                  <a:pt x="1684020" y="1873123"/>
                </a:lnTo>
                <a:lnTo>
                  <a:pt x="1715516" y="1796795"/>
                </a:lnTo>
                <a:lnTo>
                  <a:pt x="1743710" y="1718945"/>
                </a:lnTo>
                <a:lnTo>
                  <a:pt x="1768729" y="1639697"/>
                </a:lnTo>
                <a:lnTo>
                  <a:pt x="1790573" y="1559179"/>
                </a:lnTo>
                <a:lnTo>
                  <a:pt x="1809369" y="1477645"/>
                </a:lnTo>
                <a:lnTo>
                  <a:pt x="1824863" y="1395095"/>
                </a:lnTo>
                <a:lnTo>
                  <a:pt x="1837182" y="1311910"/>
                </a:lnTo>
                <a:lnTo>
                  <a:pt x="1846199" y="1227963"/>
                </a:lnTo>
                <a:lnTo>
                  <a:pt x="1851914" y="1143635"/>
                </a:lnTo>
                <a:lnTo>
                  <a:pt x="1854454" y="1058926"/>
                </a:lnTo>
                <a:lnTo>
                  <a:pt x="1853692" y="974090"/>
                </a:lnTo>
                <a:lnTo>
                  <a:pt x="1849501" y="889254"/>
                </a:lnTo>
                <a:lnTo>
                  <a:pt x="1842135" y="804545"/>
                </a:lnTo>
                <a:lnTo>
                  <a:pt x="1831213" y="720090"/>
                </a:lnTo>
                <a:lnTo>
                  <a:pt x="1816989" y="636270"/>
                </a:lnTo>
                <a:lnTo>
                  <a:pt x="1799336" y="552831"/>
                </a:lnTo>
                <a:lnTo>
                  <a:pt x="1778381" y="470281"/>
                </a:lnTo>
                <a:lnTo>
                  <a:pt x="1753870" y="388493"/>
                </a:lnTo>
                <a:lnTo>
                  <a:pt x="1725930" y="307975"/>
                </a:lnTo>
                <a:lnTo>
                  <a:pt x="1694434" y="228472"/>
                </a:lnTo>
                <a:lnTo>
                  <a:pt x="1659509" y="150495"/>
                </a:lnTo>
                <a:lnTo>
                  <a:pt x="1621028" y="73914"/>
                </a:lnTo>
                <a:lnTo>
                  <a:pt x="1579372" y="0"/>
                </a:lnTo>
                <a:close/>
              </a:path>
              <a:path w="1854834" h="2854960">
                <a:moveTo>
                  <a:pt x="189916" y="2739542"/>
                </a:moveTo>
                <a:lnTo>
                  <a:pt x="169291" y="2739542"/>
                </a:lnTo>
                <a:lnTo>
                  <a:pt x="188566" y="2744266"/>
                </a:lnTo>
                <a:lnTo>
                  <a:pt x="189916" y="27395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5" name="object 25"/>
          <p:cNvSpPr txBox="1"/>
          <p:nvPr/>
        </p:nvSpPr>
        <p:spPr>
          <a:xfrm>
            <a:off x="5314189" y="5125478"/>
            <a:ext cx="931099" cy="42883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2936" rIns="0" bIns="0" rtlCol="0">
            <a:spAutoFit/>
          </a:bodyPr>
          <a:lstStyle/>
          <a:p>
            <a:pPr marL="177419">
              <a:spcBef>
                <a:spcPts val="968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None</a:t>
            </a:r>
            <a:endParaRPr sz="198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986062" y="7415930"/>
            <a:ext cx="17741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204"/>
              </a:lnSpc>
            </a:pPr>
            <a:r>
              <a:rPr sz="1155" spc="-61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15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42684" y="5914225"/>
            <a:ext cx="931802" cy="42883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2936" rIns="0" bIns="0" rtlCol="0">
            <a:spAutoFit/>
          </a:bodyPr>
          <a:lstStyle/>
          <a:p>
            <a:pPr algn="ctr">
              <a:spcBef>
                <a:spcPts val="968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9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73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4693" y="2144840"/>
            <a:ext cx="2053590" cy="5145151"/>
          </a:xfrm>
          <a:custGeom>
            <a:avLst/>
            <a:gdLst/>
            <a:ahLst/>
            <a:cxnLst/>
            <a:rect l="l" t="t" r="r" b="b"/>
            <a:pathLst>
              <a:path w="1866900" h="4677409">
                <a:moveTo>
                  <a:pt x="0" y="4677156"/>
                </a:moveTo>
                <a:lnTo>
                  <a:pt x="1866900" y="4677156"/>
                </a:lnTo>
                <a:lnTo>
                  <a:pt x="1866900" y="0"/>
                </a:lnTo>
                <a:lnTo>
                  <a:pt x="0" y="0"/>
                </a:lnTo>
                <a:lnTo>
                  <a:pt x="0" y="467715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/>
          <p:nvPr/>
        </p:nvSpPr>
        <p:spPr>
          <a:xfrm>
            <a:off x="4324693" y="2144840"/>
            <a:ext cx="2053590" cy="5145151"/>
          </a:xfrm>
          <a:custGeom>
            <a:avLst/>
            <a:gdLst/>
            <a:ahLst/>
            <a:cxnLst/>
            <a:rect l="l" t="t" r="r" b="b"/>
            <a:pathLst>
              <a:path w="1866900" h="4677409">
                <a:moveTo>
                  <a:pt x="0" y="4677156"/>
                </a:moveTo>
                <a:lnTo>
                  <a:pt x="1866900" y="4677156"/>
                </a:lnTo>
                <a:lnTo>
                  <a:pt x="1866900" y="0"/>
                </a:lnTo>
                <a:lnTo>
                  <a:pt x="0" y="0"/>
                </a:lnTo>
                <a:lnTo>
                  <a:pt x="0" y="4677156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 txBox="1"/>
          <p:nvPr/>
        </p:nvSpPr>
        <p:spPr>
          <a:xfrm>
            <a:off x="4411446" y="2768880"/>
            <a:ext cx="721551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80" spc="-125" dirty="0">
                <a:solidFill>
                  <a:srgbClr val="FFFFFF"/>
                </a:solidFill>
                <a:latin typeface="Arial"/>
                <a:cs typeface="Arial"/>
              </a:rPr>
              <a:t>nc_a</a:t>
            </a:r>
            <a:endParaRPr sz="198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1446" y="3674136"/>
            <a:ext cx="732727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80" spc="-105" dirty="0">
                <a:solidFill>
                  <a:srgbClr val="FFFFFF"/>
                </a:solidFill>
                <a:latin typeface="Arial"/>
                <a:cs typeface="Arial"/>
              </a:rPr>
              <a:t>nc_b</a:t>
            </a:r>
            <a:endParaRPr sz="198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1446" y="4579390"/>
            <a:ext cx="706882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6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980" spc="-125" dirty="0">
                <a:solidFill>
                  <a:srgbClr val="FFFFFF"/>
                </a:solidFill>
                <a:latin typeface="Arial"/>
                <a:cs typeface="Arial"/>
              </a:rPr>
              <a:t>nc_c</a:t>
            </a:r>
            <a:endParaRPr sz="198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36802" y="435330"/>
            <a:ext cx="8384794" cy="1396536"/>
          </a:xfrm>
          <a:prstGeom prst="rect">
            <a:avLst/>
          </a:prstGeom>
        </p:spPr>
        <p:txBody>
          <a:bodyPr vert="horz" wrap="square" lIns="0" tIns="712470" rIns="0" bIns="0" rtlCol="0">
            <a:spAutoFit/>
          </a:bodyPr>
          <a:lstStyle/>
          <a:p>
            <a:pPr marL="169037">
              <a:spcBef>
                <a:spcPts val="110"/>
              </a:spcBef>
              <a:tabLst>
                <a:tab pos="8370126" algn="l"/>
              </a:tabLst>
            </a:pPr>
            <a:r>
              <a:rPr sz="4400" kern="1200" spc="-110" dirty="0"/>
              <a:t>FUNCTIONS  AS ARGUMENTS	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/>
          </p:nvPr>
        </p:nvGraphicFramePr>
        <p:xfrm>
          <a:off x="167640" y="2648942"/>
          <a:ext cx="4140010" cy="3227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543"/>
                <a:gridCol w="2275403"/>
                <a:gridCol w="1257064"/>
              </a:tblGrid>
              <a:tr h="349250">
                <a:tc>
                  <a:txBody>
                    <a:bodyPr/>
                    <a:lstStyle/>
                    <a:p>
                      <a:pPr marL="31750">
                        <a:lnSpc>
                          <a:spcPts val="1860"/>
                        </a:lnSpc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def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860"/>
                        </a:lnSpc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func_a():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US" sz="2000" spc="-10" dirty="0" smtClean="0">
                          <a:latin typeface="Courier New"/>
                          <a:cs typeface="Courier New"/>
                        </a:rPr>
                        <a:t>P</a:t>
                      </a:r>
                      <a:r>
                        <a:rPr sz="2000" spc="-10" dirty="0" smtClean="0">
                          <a:latin typeface="Courier New"/>
                          <a:cs typeface="Courier New"/>
                        </a:rPr>
                        <a:t>rint</a:t>
                      </a:r>
                      <a:r>
                        <a:rPr lang="en-US" sz="2000" spc="-85" dirty="0" smtClean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2000" spc="-10" dirty="0" smtClean="0">
                          <a:latin typeface="Courier New"/>
                          <a:cs typeface="Courier New"/>
                        </a:rPr>
                        <a:t>'inside</a:t>
                      </a:r>
                      <a:endParaRPr sz="2000" dirty="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func_a</a:t>
                      </a:r>
                      <a:r>
                        <a:rPr sz="2000" spc="-10" dirty="0" smtClean="0">
                          <a:latin typeface="Courier New"/>
                          <a:cs typeface="Courier New"/>
                        </a:rPr>
                        <a:t>'</a:t>
                      </a:r>
                      <a:r>
                        <a:rPr lang="en-US" sz="2000" spc="-10" dirty="0" smtClean="0">
                          <a:latin typeface="Courier New"/>
                          <a:cs typeface="Courier New"/>
                        </a:rPr>
                        <a:t>)</a:t>
                      </a:r>
                      <a:endParaRPr sz="2000" dirty="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</a:tr>
              <a:tr h="419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def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func_b(y):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US" sz="2000" spc="-10" dirty="0" smtClean="0">
                          <a:latin typeface="Courier New"/>
                          <a:cs typeface="Courier New"/>
                        </a:rPr>
                        <a:t>P</a:t>
                      </a:r>
                      <a:r>
                        <a:rPr sz="2000" spc="-10" dirty="0" smtClean="0">
                          <a:latin typeface="Courier New"/>
                          <a:cs typeface="Courier New"/>
                        </a:rPr>
                        <a:t>rint</a:t>
                      </a:r>
                      <a:r>
                        <a:rPr lang="en-US" sz="2000" spc="-85" dirty="0" smtClean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2000" spc="-10" dirty="0" smtClean="0">
                          <a:latin typeface="Courier New"/>
                          <a:cs typeface="Courier New"/>
                        </a:rPr>
                        <a:t>'inside</a:t>
                      </a:r>
                      <a:endParaRPr sz="2000" dirty="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func_b</a:t>
                      </a:r>
                      <a:r>
                        <a:rPr sz="2000" spc="-10" dirty="0" smtClean="0">
                          <a:latin typeface="Courier New"/>
                          <a:cs typeface="Courier New"/>
                        </a:rPr>
                        <a:t>'</a:t>
                      </a:r>
                      <a:r>
                        <a:rPr lang="en-US" sz="2000" spc="-10" dirty="0" smtClean="0">
                          <a:latin typeface="Courier New"/>
                          <a:cs typeface="Courier New"/>
                        </a:rPr>
                        <a:t>)</a:t>
                      </a:r>
                      <a:endParaRPr sz="2000" dirty="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return</a:t>
                      </a:r>
                      <a:r>
                        <a:rPr sz="20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def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func_c(z):</a:t>
                      </a:r>
                      <a:endParaRPr sz="2000" dirty="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 smtClean="0">
                          <a:latin typeface="Courier New"/>
                          <a:cs typeface="Courier New"/>
                        </a:rPr>
                        <a:t>print</a:t>
                      </a:r>
                      <a:r>
                        <a:rPr lang="en-US" sz="2000" spc="-85" dirty="0" smtClean="0">
                          <a:latin typeface="Courier New"/>
                          <a:cs typeface="Courier New"/>
                        </a:rPr>
                        <a:t>(</a:t>
                      </a:r>
                      <a:r>
                        <a:rPr sz="2000" spc="-10" dirty="0" smtClean="0">
                          <a:latin typeface="Courier New"/>
                          <a:cs typeface="Courier New"/>
                        </a:rPr>
                        <a:t>'inside</a:t>
                      </a:r>
                      <a:endParaRPr sz="2000" dirty="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func_c</a:t>
                      </a:r>
                      <a:r>
                        <a:rPr sz="2000" spc="-10" dirty="0" smtClean="0">
                          <a:latin typeface="Courier New"/>
                          <a:cs typeface="Courier New"/>
                        </a:rPr>
                        <a:t>'</a:t>
                      </a:r>
                      <a:r>
                        <a:rPr lang="en-US" sz="2000" spc="-10" dirty="0" smtClean="0">
                          <a:latin typeface="Courier New"/>
                          <a:cs typeface="Courier New"/>
                        </a:rPr>
                        <a:t>)</a:t>
                      </a:r>
                      <a:endParaRPr sz="2000" dirty="0">
                        <a:latin typeface="Courier New"/>
                        <a:cs typeface="Courier New"/>
                      </a:endParaRPr>
                    </a:p>
                  </a:txBody>
                  <a:tcPr marL="0" marR="0" marT="26543" marB="0"/>
                </a:tc>
              </a:tr>
              <a:tr h="433070">
                <a:tc gridSpan="2">
                  <a:txBody>
                    <a:bodyPr/>
                    <a:lstStyle/>
                    <a:p>
                      <a:pPr marL="5778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2000" spc="-10" dirty="0">
                          <a:latin typeface="Courier New"/>
                          <a:cs typeface="Courier New"/>
                        </a:rPr>
                        <a:t>return</a:t>
                      </a:r>
                      <a:r>
                        <a:rPr sz="2000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z()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94996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83057" y="5852058"/>
            <a:ext cx="3205837" cy="8672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588">
              <a:lnSpc>
                <a:spcPct val="140000"/>
              </a:lnSpc>
              <a:spcBef>
                <a:spcPts val="110"/>
              </a:spcBef>
            </a:pPr>
            <a:r>
              <a:rPr sz="1980" spc="-11">
                <a:latin typeface="Courier New"/>
                <a:cs typeface="Courier New"/>
              </a:rPr>
              <a:t>print</a:t>
            </a:r>
            <a:r>
              <a:rPr lang="en-US" sz="1980" spc="-11">
                <a:latin typeface="Courier New"/>
                <a:cs typeface="Courier New"/>
              </a:rPr>
              <a:t>(</a:t>
            </a:r>
            <a:r>
              <a:rPr sz="1980" spc="-11">
                <a:latin typeface="Courier New"/>
                <a:cs typeface="Courier New"/>
              </a:rPr>
              <a:t>func_a()</a:t>
            </a:r>
            <a:r>
              <a:rPr lang="en-US" sz="1980" spc="-11">
                <a:latin typeface="Courier New"/>
                <a:cs typeface="Courier New"/>
              </a:rPr>
              <a:t>)</a:t>
            </a:r>
            <a:r>
              <a:rPr sz="1980" spc="-11">
                <a:latin typeface="Courier New"/>
                <a:cs typeface="Courier New"/>
              </a:rPr>
              <a:t>  print</a:t>
            </a:r>
            <a:r>
              <a:rPr lang="en-US" sz="1980" spc="-11">
                <a:latin typeface="Courier New"/>
                <a:cs typeface="Courier New"/>
              </a:rPr>
              <a:t>(</a:t>
            </a:r>
            <a:r>
              <a:rPr sz="1980">
                <a:latin typeface="Courier New"/>
                <a:cs typeface="Courier New"/>
              </a:rPr>
              <a:t>5 </a:t>
            </a:r>
            <a:r>
              <a:rPr sz="1980" dirty="0">
                <a:latin typeface="Courier New"/>
                <a:cs typeface="Courier New"/>
              </a:rPr>
              <a:t>+</a:t>
            </a:r>
            <a:r>
              <a:rPr sz="1980" spc="-110" dirty="0">
                <a:latin typeface="Courier New"/>
                <a:cs typeface="Courier New"/>
              </a:rPr>
              <a:t> </a:t>
            </a:r>
            <a:r>
              <a:rPr sz="1980" spc="-11">
                <a:latin typeface="Courier New"/>
                <a:cs typeface="Courier New"/>
              </a:rPr>
              <a:t>func_b(2</a:t>
            </a:r>
            <a:r>
              <a:rPr sz="1980" spc="-11">
                <a:latin typeface="Courier New"/>
                <a:cs typeface="Courier New"/>
              </a:rPr>
              <a:t>)</a:t>
            </a:r>
            <a:r>
              <a:rPr lang="en-US" sz="1980" spc="-11">
                <a:latin typeface="Courier New"/>
                <a:cs typeface="Courier New"/>
              </a:rPr>
              <a:t>)</a:t>
            </a:r>
            <a:endParaRPr sz="198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058" y="6817664"/>
            <a:ext cx="3306837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lang="en-US" sz="1980" spc="-11" dirty="0">
                <a:latin typeface="Courier New"/>
                <a:cs typeface="Courier New"/>
              </a:rPr>
              <a:t>P</a:t>
            </a:r>
            <a:r>
              <a:rPr sz="1980" spc="-11" dirty="0">
                <a:latin typeface="Courier New"/>
                <a:cs typeface="Courier New"/>
              </a:rPr>
              <a:t>rint</a:t>
            </a:r>
            <a:r>
              <a:rPr lang="en-US" sz="1980" spc="-11" dirty="0">
                <a:latin typeface="Courier New"/>
                <a:cs typeface="Courier New"/>
              </a:rPr>
              <a:t>(</a:t>
            </a:r>
            <a:r>
              <a:rPr sz="1980" spc="-11" dirty="0" err="1">
                <a:latin typeface="Courier New"/>
                <a:cs typeface="Courier New"/>
              </a:rPr>
              <a:t>func_c</a:t>
            </a:r>
            <a:r>
              <a:rPr sz="1980" spc="-11" dirty="0">
                <a:latin typeface="Courier New"/>
                <a:cs typeface="Courier New"/>
              </a:rPr>
              <a:t>(</a:t>
            </a:r>
            <a:r>
              <a:rPr sz="1980" spc="-11" dirty="0" err="1">
                <a:latin typeface="Courier New"/>
                <a:cs typeface="Courier New"/>
              </a:rPr>
              <a:t>func_a</a:t>
            </a:r>
            <a:r>
              <a:rPr sz="1980" spc="-11" dirty="0">
                <a:latin typeface="Courier New"/>
                <a:cs typeface="Courier New"/>
              </a:rPr>
              <a:t>)</a:t>
            </a:r>
            <a:r>
              <a:rPr lang="en-US" sz="1980" spc="-11" dirty="0">
                <a:latin typeface="Courier New"/>
                <a:cs typeface="Courier New"/>
              </a:rPr>
              <a:t>)</a:t>
            </a:r>
            <a:endParaRPr sz="1980" dirty="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8018" y="2727389"/>
            <a:ext cx="924814" cy="586827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6756" indent="-40513">
              <a:lnSpc>
                <a:spcPts val="2156"/>
              </a:lnSpc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980" dirty="0">
              <a:latin typeface="Arial"/>
              <a:cs typeface="Arial"/>
            </a:endParaRPr>
          </a:p>
          <a:p>
            <a:pPr marL="206756"/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28018" y="3511104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6"/>
                </a:moveTo>
                <a:lnTo>
                  <a:pt x="840486" y="543306"/>
                </a:lnTo>
                <a:lnTo>
                  <a:pt x="840486" y="0"/>
                </a:lnTo>
                <a:lnTo>
                  <a:pt x="0" y="0"/>
                </a:lnTo>
                <a:lnTo>
                  <a:pt x="0" y="54330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3" name="object 13"/>
          <p:cNvSpPr/>
          <p:nvPr/>
        </p:nvSpPr>
        <p:spPr>
          <a:xfrm>
            <a:off x="5328018" y="3511104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6"/>
                </a:moveTo>
                <a:lnTo>
                  <a:pt x="840486" y="543306"/>
                </a:lnTo>
                <a:lnTo>
                  <a:pt x="840486" y="0"/>
                </a:lnTo>
                <a:lnTo>
                  <a:pt x="0" y="0"/>
                </a:lnTo>
                <a:lnTo>
                  <a:pt x="0" y="543306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4" name="object 14"/>
          <p:cNvSpPr txBox="1"/>
          <p:nvPr/>
        </p:nvSpPr>
        <p:spPr>
          <a:xfrm>
            <a:off x="5439079" y="3478276"/>
            <a:ext cx="651981" cy="623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785" marR="5588" indent="-40513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22988" y="4318291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6"/>
                </a:moveTo>
                <a:lnTo>
                  <a:pt x="840486" y="543306"/>
                </a:lnTo>
                <a:lnTo>
                  <a:pt x="840486" y="0"/>
                </a:lnTo>
                <a:lnTo>
                  <a:pt x="0" y="0"/>
                </a:lnTo>
                <a:lnTo>
                  <a:pt x="0" y="54330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6" name="object 16"/>
          <p:cNvSpPr/>
          <p:nvPr/>
        </p:nvSpPr>
        <p:spPr>
          <a:xfrm>
            <a:off x="5322988" y="4318291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6"/>
                </a:moveTo>
                <a:lnTo>
                  <a:pt x="840486" y="543306"/>
                </a:lnTo>
                <a:lnTo>
                  <a:pt x="840486" y="0"/>
                </a:lnTo>
                <a:lnTo>
                  <a:pt x="0" y="0"/>
                </a:lnTo>
                <a:lnTo>
                  <a:pt x="0" y="543306"/>
                </a:lnTo>
                <a:close/>
              </a:path>
            </a:pathLst>
          </a:custGeom>
          <a:ln w="16001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7" name="object 17"/>
          <p:cNvSpPr txBox="1"/>
          <p:nvPr/>
        </p:nvSpPr>
        <p:spPr>
          <a:xfrm>
            <a:off x="5439079" y="4285462"/>
            <a:ext cx="646392" cy="6235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785" marR="5588" indent="-40513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40310" y="2144840"/>
            <a:ext cx="2052890" cy="1695958"/>
          </a:xfrm>
          <a:custGeom>
            <a:avLst/>
            <a:gdLst/>
            <a:ahLst/>
            <a:cxnLst/>
            <a:rect l="l" t="t" r="r" b="b"/>
            <a:pathLst>
              <a:path w="1866265" h="1541779">
                <a:moveTo>
                  <a:pt x="0" y="1541526"/>
                </a:moveTo>
                <a:lnTo>
                  <a:pt x="1866138" y="1541526"/>
                </a:lnTo>
                <a:lnTo>
                  <a:pt x="1866138" y="0"/>
                </a:lnTo>
                <a:lnTo>
                  <a:pt x="0" y="0"/>
                </a:lnTo>
                <a:lnTo>
                  <a:pt x="0" y="154152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9" name="object 19"/>
          <p:cNvSpPr/>
          <p:nvPr/>
        </p:nvSpPr>
        <p:spPr>
          <a:xfrm>
            <a:off x="6440310" y="2144840"/>
            <a:ext cx="2052890" cy="1695958"/>
          </a:xfrm>
          <a:custGeom>
            <a:avLst/>
            <a:gdLst/>
            <a:ahLst/>
            <a:cxnLst/>
            <a:rect l="l" t="t" r="r" b="b"/>
            <a:pathLst>
              <a:path w="1866265" h="1541779">
                <a:moveTo>
                  <a:pt x="0" y="1541526"/>
                </a:moveTo>
                <a:lnTo>
                  <a:pt x="1866138" y="1541526"/>
                </a:lnTo>
                <a:lnTo>
                  <a:pt x="1866138" y="0"/>
                </a:lnTo>
                <a:lnTo>
                  <a:pt x="0" y="0"/>
                </a:lnTo>
                <a:lnTo>
                  <a:pt x="0" y="1541526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0" name="object 20"/>
          <p:cNvSpPr txBox="1"/>
          <p:nvPr/>
        </p:nvSpPr>
        <p:spPr>
          <a:xfrm>
            <a:off x="4411446" y="2164816"/>
            <a:ext cx="3473641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  <a:tabLst>
                <a:tab pos="2129028" algn="l"/>
              </a:tabLst>
            </a:pP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	</a:t>
            </a:r>
            <a:r>
              <a:rPr sz="1980" spc="-83" dirty="0">
                <a:solidFill>
                  <a:srgbClr val="FFFFFF"/>
                </a:solidFill>
                <a:latin typeface="Arial"/>
                <a:cs typeface="Arial"/>
              </a:rPr>
              <a:t>func_c</a:t>
            </a:r>
            <a:r>
              <a:rPr sz="1980" spc="-1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26784" y="2768880"/>
            <a:ext cx="12782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13459" y="2727389"/>
            <a:ext cx="924814" cy="42883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2936" rIns="0" bIns="0" rtlCol="0">
            <a:spAutoFit/>
          </a:bodyPr>
          <a:lstStyle/>
          <a:p>
            <a:pPr marL="106172">
              <a:spcBef>
                <a:spcPts val="968"/>
              </a:spcBef>
            </a:pP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func_a</a:t>
            </a:r>
            <a:endParaRPr sz="198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98206" y="6819481"/>
            <a:ext cx="2634044" cy="399542"/>
          </a:xfrm>
          <a:custGeom>
            <a:avLst/>
            <a:gdLst/>
            <a:ahLst/>
            <a:cxnLst/>
            <a:rect l="l" t="t" r="r" b="b"/>
            <a:pathLst>
              <a:path w="2394585" h="363220">
                <a:moveTo>
                  <a:pt x="0" y="362711"/>
                </a:moveTo>
                <a:lnTo>
                  <a:pt x="2394204" y="362711"/>
                </a:lnTo>
                <a:lnTo>
                  <a:pt x="2394204" y="0"/>
                </a:lnTo>
                <a:lnTo>
                  <a:pt x="0" y="0"/>
                </a:lnTo>
                <a:lnTo>
                  <a:pt x="0" y="362711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4" name="object 24"/>
          <p:cNvSpPr/>
          <p:nvPr/>
        </p:nvSpPr>
        <p:spPr>
          <a:xfrm>
            <a:off x="7540865" y="4137241"/>
            <a:ext cx="2052890" cy="1035176"/>
          </a:xfrm>
          <a:custGeom>
            <a:avLst/>
            <a:gdLst/>
            <a:ahLst/>
            <a:cxnLst/>
            <a:rect l="l" t="t" r="r" b="b"/>
            <a:pathLst>
              <a:path w="1866265" h="941070">
                <a:moveTo>
                  <a:pt x="0" y="941069"/>
                </a:moveTo>
                <a:lnTo>
                  <a:pt x="1866138" y="941069"/>
                </a:lnTo>
                <a:lnTo>
                  <a:pt x="1866138" y="0"/>
                </a:lnTo>
                <a:lnTo>
                  <a:pt x="0" y="0"/>
                </a:lnTo>
                <a:lnTo>
                  <a:pt x="0" y="94106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5" name="object 25"/>
          <p:cNvSpPr/>
          <p:nvPr/>
        </p:nvSpPr>
        <p:spPr>
          <a:xfrm>
            <a:off x="7540865" y="4137241"/>
            <a:ext cx="2052890" cy="1035176"/>
          </a:xfrm>
          <a:custGeom>
            <a:avLst/>
            <a:gdLst/>
            <a:ahLst/>
            <a:cxnLst/>
            <a:rect l="l" t="t" r="r" b="b"/>
            <a:pathLst>
              <a:path w="1866265" h="941070">
                <a:moveTo>
                  <a:pt x="0" y="941069"/>
                </a:moveTo>
                <a:lnTo>
                  <a:pt x="1866138" y="941069"/>
                </a:lnTo>
                <a:lnTo>
                  <a:pt x="1866138" y="0"/>
                </a:lnTo>
                <a:lnTo>
                  <a:pt x="0" y="0"/>
                </a:lnTo>
                <a:lnTo>
                  <a:pt x="0" y="941069"/>
                </a:lnTo>
                <a:close/>
              </a:path>
            </a:pathLst>
          </a:custGeom>
          <a:ln w="16001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6" name="object 26"/>
          <p:cNvSpPr txBox="1"/>
          <p:nvPr/>
        </p:nvSpPr>
        <p:spPr>
          <a:xfrm>
            <a:off x="7540866" y="4157778"/>
            <a:ext cx="2044510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9886">
              <a:spcBef>
                <a:spcPts val="110"/>
              </a:spcBef>
            </a:pP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func_a</a:t>
            </a:r>
            <a:r>
              <a:rPr sz="198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57616" y="5507698"/>
            <a:ext cx="779526" cy="398145"/>
          </a:xfrm>
          <a:custGeom>
            <a:avLst/>
            <a:gdLst/>
            <a:ahLst/>
            <a:cxnLst/>
            <a:rect l="l" t="t" r="r" b="b"/>
            <a:pathLst>
              <a:path w="708660" h="361950">
                <a:moveTo>
                  <a:pt x="0" y="361950"/>
                </a:moveTo>
                <a:lnTo>
                  <a:pt x="708660" y="361950"/>
                </a:lnTo>
                <a:lnTo>
                  <a:pt x="708660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8" name="object 28"/>
          <p:cNvSpPr txBox="1"/>
          <p:nvPr/>
        </p:nvSpPr>
        <p:spPr>
          <a:xfrm>
            <a:off x="7909814" y="5792826"/>
            <a:ext cx="1381633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50" dirty="0">
                <a:solidFill>
                  <a:srgbClr val="FF0000"/>
                </a:solidFill>
                <a:latin typeface="Arial"/>
                <a:cs typeface="Arial"/>
              </a:rPr>
              <a:t>returns</a:t>
            </a:r>
            <a:r>
              <a:rPr sz="1980" spc="-17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80" spc="-99" dirty="0">
                <a:solidFill>
                  <a:srgbClr val="FF0000"/>
                </a:solidFill>
                <a:latin typeface="Arial"/>
                <a:cs typeface="Arial"/>
              </a:rPr>
              <a:t>None</a:t>
            </a:r>
            <a:endParaRPr sz="198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94384" y="3524237"/>
            <a:ext cx="1803527" cy="2301558"/>
          </a:xfrm>
          <a:custGeom>
            <a:avLst/>
            <a:gdLst/>
            <a:ahLst/>
            <a:cxnLst/>
            <a:rect l="l" t="t" r="r" b="b"/>
            <a:pathLst>
              <a:path w="1639570" h="2092325">
                <a:moveTo>
                  <a:pt x="76217" y="187888"/>
                </a:moveTo>
                <a:lnTo>
                  <a:pt x="73914" y="218947"/>
                </a:lnTo>
                <a:lnTo>
                  <a:pt x="70612" y="292607"/>
                </a:lnTo>
                <a:lnTo>
                  <a:pt x="68960" y="366140"/>
                </a:lnTo>
                <a:lnTo>
                  <a:pt x="68707" y="439165"/>
                </a:lnTo>
                <a:lnTo>
                  <a:pt x="70104" y="511936"/>
                </a:lnTo>
                <a:lnTo>
                  <a:pt x="73025" y="584326"/>
                </a:lnTo>
                <a:lnTo>
                  <a:pt x="83439" y="727074"/>
                </a:lnTo>
                <a:lnTo>
                  <a:pt x="99568" y="866901"/>
                </a:lnTo>
                <a:lnTo>
                  <a:pt x="121285" y="1002918"/>
                </a:lnTo>
                <a:lnTo>
                  <a:pt x="148590" y="1134364"/>
                </a:lnTo>
                <a:lnTo>
                  <a:pt x="181102" y="1260474"/>
                </a:lnTo>
                <a:lnTo>
                  <a:pt x="199263" y="1321434"/>
                </a:lnTo>
                <a:lnTo>
                  <a:pt x="218694" y="1380997"/>
                </a:lnTo>
                <a:lnTo>
                  <a:pt x="239522" y="1438783"/>
                </a:lnTo>
                <a:lnTo>
                  <a:pt x="261493" y="1494662"/>
                </a:lnTo>
                <a:lnTo>
                  <a:pt x="284734" y="1548891"/>
                </a:lnTo>
                <a:lnTo>
                  <a:pt x="309118" y="1601089"/>
                </a:lnTo>
                <a:lnTo>
                  <a:pt x="334645" y="1651253"/>
                </a:lnTo>
                <a:lnTo>
                  <a:pt x="361442" y="1699259"/>
                </a:lnTo>
                <a:lnTo>
                  <a:pt x="389382" y="1745233"/>
                </a:lnTo>
                <a:lnTo>
                  <a:pt x="418465" y="1788795"/>
                </a:lnTo>
                <a:lnTo>
                  <a:pt x="448564" y="1829942"/>
                </a:lnTo>
                <a:lnTo>
                  <a:pt x="479933" y="1868551"/>
                </a:lnTo>
                <a:lnTo>
                  <a:pt x="512318" y="1904619"/>
                </a:lnTo>
                <a:lnTo>
                  <a:pt x="545465" y="1937765"/>
                </a:lnTo>
                <a:lnTo>
                  <a:pt x="584581" y="1972055"/>
                </a:lnTo>
                <a:lnTo>
                  <a:pt x="624078" y="2001901"/>
                </a:lnTo>
                <a:lnTo>
                  <a:pt x="664210" y="2027554"/>
                </a:lnTo>
                <a:lnTo>
                  <a:pt x="704469" y="2048890"/>
                </a:lnTo>
                <a:lnTo>
                  <a:pt x="745236" y="2065908"/>
                </a:lnTo>
                <a:lnTo>
                  <a:pt x="786130" y="2078736"/>
                </a:lnTo>
                <a:lnTo>
                  <a:pt x="827278" y="2087117"/>
                </a:lnTo>
                <a:lnTo>
                  <a:pt x="868299" y="2091308"/>
                </a:lnTo>
                <a:lnTo>
                  <a:pt x="888746" y="2091943"/>
                </a:lnTo>
                <a:lnTo>
                  <a:pt x="909320" y="2091563"/>
                </a:lnTo>
                <a:lnTo>
                  <a:pt x="949960" y="2087499"/>
                </a:lnTo>
                <a:lnTo>
                  <a:pt x="990473" y="2079370"/>
                </a:lnTo>
                <a:lnTo>
                  <a:pt x="1030351" y="2067433"/>
                </a:lnTo>
                <a:lnTo>
                  <a:pt x="1064047" y="2053843"/>
                </a:lnTo>
                <a:lnTo>
                  <a:pt x="887984" y="2053843"/>
                </a:lnTo>
                <a:lnTo>
                  <a:pt x="869315" y="2053336"/>
                </a:lnTo>
                <a:lnTo>
                  <a:pt x="813562" y="2045970"/>
                </a:lnTo>
                <a:lnTo>
                  <a:pt x="776224" y="2036190"/>
                </a:lnTo>
                <a:lnTo>
                  <a:pt x="738759" y="2022475"/>
                </a:lnTo>
                <a:lnTo>
                  <a:pt x="701421" y="2004695"/>
                </a:lnTo>
                <a:lnTo>
                  <a:pt x="663956" y="1982851"/>
                </a:lnTo>
                <a:lnTo>
                  <a:pt x="626745" y="1956689"/>
                </a:lnTo>
                <a:lnTo>
                  <a:pt x="589534" y="1926336"/>
                </a:lnTo>
                <a:lnTo>
                  <a:pt x="539115" y="1877695"/>
                </a:lnTo>
                <a:lnTo>
                  <a:pt x="508254" y="1843151"/>
                </a:lnTo>
                <a:lnTo>
                  <a:pt x="478282" y="1805939"/>
                </a:lnTo>
                <a:lnTo>
                  <a:pt x="449199" y="1766315"/>
                </a:lnTo>
                <a:lnTo>
                  <a:pt x="421132" y="1724152"/>
                </a:lnTo>
                <a:lnTo>
                  <a:pt x="393954" y="1679575"/>
                </a:lnTo>
                <a:lnTo>
                  <a:pt x="367919" y="1632712"/>
                </a:lnTo>
                <a:lnTo>
                  <a:pt x="343027" y="1583816"/>
                </a:lnTo>
                <a:lnTo>
                  <a:pt x="319278" y="1532763"/>
                </a:lnTo>
                <a:lnTo>
                  <a:pt x="296545" y="1479677"/>
                </a:lnTo>
                <a:lnTo>
                  <a:pt x="274955" y="1424812"/>
                </a:lnTo>
                <a:lnTo>
                  <a:pt x="254508" y="1368043"/>
                </a:lnTo>
                <a:lnTo>
                  <a:pt x="235458" y="1309623"/>
                </a:lnTo>
                <a:lnTo>
                  <a:pt x="217551" y="1249552"/>
                </a:lnTo>
                <a:lnTo>
                  <a:pt x="185420" y="1124839"/>
                </a:lnTo>
                <a:lnTo>
                  <a:pt x="158623" y="995171"/>
                </a:lnTo>
                <a:lnTo>
                  <a:pt x="137160" y="860932"/>
                </a:lnTo>
                <a:lnTo>
                  <a:pt x="121285" y="722756"/>
                </a:lnTo>
                <a:lnTo>
                  <a:pt x="110998" y="581659"/>
                </a:lnTo>
                <a:lnTo>
                  <a:pt x="108204" y="510412"/>
                </a:lnTo>
                <a:lnTo>
                  <a:pt x="106807" y="438403"/>
                </a:lnTo>
                <a:lnTo>
                  <a:pt x="107063" y="366013"/>
                </a:lnTo>
                <a:lnTo>
                  <a:pt x="108712" y="293496"/>
                </a:lnTo>
                <a:lnTo>
                  <a:pt x="111887" y="220598"/>
                </a:lnTo>
                <a:lnTo>
                  <a:pt x="114180" y="191394"/>
                </a:lnTo>
                <a:lnTo>
                  <a:pt x="76217" y="187888"/>
                </a:lnTo>
                <a:close/>
              </a:path>
              <a:path w="1639570" h="2092325">
                <a:moveTo>
                  <a:pt x="1602232" y="1092708"/>
                </a:moveTo>
                <a:lnTo>
                  <a:pt x="1593469" y="1131570"/>
                </a:lnTo>
                <a:lnTo>
                  <a:pt x="1584325" y="1169415"/>
                </a:lnTo>
                <a:lnTo>
                  <a:pt x="1574673" y="1206627"/>
                </a:lnTo>
                <a:lnTo>
                  <a:pt x="1554353" y="1278889"/>
                </a:lnTo>
                <a:lnTo>
                  <a:pt x="1532509" y="1348358"/>
                </a:lnTo>
                <a:lnTo>
                  <a:pt x="1509268" y="1414907"/>
                </a:lnTo>
                <a:lnTo>
                  <a:pt x="1484503" y="1478280"/>
                </a:lnTo>
                <a:lnTo>
                  <a:pt x="1458595" y="1538858"/>
                </a:lnTo>
                <a:lnTo>
                  <a:pt x="1431417" y="1596263"/>
                </a:lnTo>
                <a:lnTo>
                  <a:pt x="1402969" y="1650364"/>
                </a:lnTo>
                <a:lnTo>
                  <a:pt x="1373378" y="1701419"/>
                </a:lnTo>
                <a:lnTo>
                  <a:pt x="1342898" y="1749170"/>
                </a:lnTo>
                <a:lnTo>
                  <a:pt x="1311402" y="1793620"/>
                </a:lnTo>
                <a:lnTo>
                  <a:pt x="1279017" y="1834769"/>
                </a:lnTo>
                <a:lnTo>
                  <a:pt x="1245997" y="1872488"/>
                </a:lnTo>
                <a:lnTo>
                  <a:pt x="1212215" y="1906651"/>
                </a:lnTo>
                <a:lnTo>
                  <a:pt x="1177671" y="1937512"/>
                </a:lnTo>
                <a:lnTo>
                  <a:pt x="1142619" y="1964816"/>
                </a:lnTo>
                <a:lnTo>
                  <a:pt x="1107186" y="1988312"/>
                </a:lnTo>
                <a:lnTo>
                  <a:pt x="1071372" y="2008377"/>
                </a:lnTo>
                <a:lnTo>
                  <a:pt x="1035050" y="2024888"/>
                </a:lnTo>
                <a:lnTo>
                  <a:pt x="998601" y="2037588"/>
                </a:lnTo>
                <a:lnTo>
                  <a:pt x="943483" y="2049906"/>
                </a:lnTo>
                <a:lnTo>
                  <a:pt x="887984" y="2053843"/>
                </a:lnTo>
                <a:lnTo>
                  <a:pt x="1064047" y="2053843"/>
                </a:lnTo>
                <a:lnTo>
                  <a:pt x="1108583" y="2031745"/>
                </a:lnTo>
                <a:lnTo>
                  <a:pt x="1146810" y="2008377"/>
                </a:lnTo>
                <a:lnTo>
                  <a:pt x="1184148" y="1981200"/>
                </a:lnTo>
                <a:lnTo>
                  <a:pt x="1220851" y="1950592"/>
                </a:lnTo>
                <a:lnTo>
                  <a:pt x="1256792" y="1916429"/>
                </a:lnTo>
                <a:lnTo>
                  <a:pt x="1291717" y="1878838"/>
                </a:lnTo>
                <a:lnTo>
                  <a:pt x="1325626" y="1837816"/>
                </a:lnTo>
                <a:lnTo>
                  <a:pt x="1358646" y="1793494"/>
                </a:lnTo>
                <a:lnTo>
                  <a:pt x="1390650" y="1745869"/>
                </a:lnTo>
                <a:lnTo>
                  <a:pt x="1421511" y="1695069"/>
                </a:lnTo>
                <a:lnTo>
                  <a:pt x="1451102" y="1641094"/>
                </a:lnTo>
                <a:lnTo>
                  <a:pt x="1479736" y="1583816"/>
                </a:lnTo>
                <a:lnTo>
                  <a:pt x="1506855" y="1523745"/>
                </a:lnTo>
                <a:lnTo>
                  <a:pt x="1532763" y="1460499"/>
                </a:lnTo>
                <a:lnTo>
                  <a:pt x="1557147" y="1394333"/>
                </a:lnTo>
                <a:lnTo>
                  <a:pt x="1580007" y="1325117"/>
                </a:lnTo>
                <a:lnTo>
                  <a:pt x="1601470" y="1253236"/>
                </a:lnTo>
                <a:lnTo>
                  <a:pt x="1611630" y="1216152"/>
                </a:lnTo>
                <a:lnTo>
                  <a:pt x="1621282" y="1178433"/>
                </a:lnTo>
                <a:lnTo>
                  <a:pt x="1630680" y="1139952"/>
                </a:lnTo>
                <a:lnTo>
                  <a:pt x="1639443" y="1101089"/>
                </a:lnTo>
                <a:lnTo>
                  <a:pt x="1602232" y="1092708"/>
                </a:lnTo>
                <a:close/>
              </a:path>
              <a:path w="1639570" h="2092325">
                <a:moveTo>
                  <a:pt x="178398" y="169290"/>
                </a:moveTo>
                <a:lnTo>
                  <a:pt x="77597" y="169290"/>
                </a:lnTo>
                <a:lnTo>
                  <a:pt x="115697" y="172084"/>
                </a:lnTo>
                <a:lnTo>
                  <a:pt x="114180" y="191394"/>
                </a:lnTo>
                <a:lnTo>
                  <a:pt x="189738" y="198373"/>
                </a:lnTo>
                <a:lnTo>
                  <a:pt x="178398" y="169290"/>
                </a:lnTo>
                <a:close/>
              </a:path>
              <a:path w="1639570" h="2092325">
                <a:moveTo>
                  <a:pt x="77597" y="169290"/>
                </a:moveTo>
                <a:lnTo>
                  <a:pt x="76217" y="187888"/>
                </a:lnTo>
                <a:lnTo>
                  <a:pt x="114180" y="191394"/>
                </a:lnTo>
                <a:lnTo>
                  <a:pt x="115697" y="172084"/>
                </a:lnTo>
                <a:lnTo>
                  <a:pt x="77597" y="169290"/>
                </a:lnTo>
                <a:close/>
              </a:path>
              <a:path w="1639570" h="2092325">
                <a:moveTo>
                  <a:pt x="112395" y="0"/>
                </a:moveTo>
                <a:lnTo>
                  <a:pt x="0" y="180847"/>
                </a:lnTo>
                <a:lnTo>
                  <a:pt x="76217" y="187888"/>
                </a:lnTo>
                <a:lnTo>
                  <a:pt x="77597" y="169290"/>
                </a:lnTo>
                <a:lnTo>
                  <a:pt x="178398" y="169290"/>
                </a:lnTo>
                <a:lnTo>
                  <a:pt x="1123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0" name="object 30"/>
          <p:cNvSpPr txBox="1"/>
          <p:nvPr/>
        </p:nvSpPr>
        <p:spPr>
          <a:xfrm>
            <a:off x="6580429" y="6677964"/>
            <a:ext cx="1381633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50" dirty="0">
                <a:solidFill>
                  <a:srgbClr val="FF0000"/>
                </a:solidFill>
                <a:latin typeface="Arial"/>
                <a:cs typeface="Arial"/>
              </a:rPr>
              <a:t>returns</a:t>
            </a:r>
            <a:r>
              <a:rPr sz="1980" spc="-17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80" spc="-99" dirty="0">
                <a:solidFill>
                  <a:srgbClr val="FF0000"/>
                </a:solidFill>
                <a:latin typeface="Arial"/>
                <a:cs typeface="Arial"/>
              </a:rPr>
              <a:t>None</a:t>
            </a:r>
            <a:endParaRPr sz="198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24511" y="3494481"/>
            <a:ext cx="1216787" cy="3611245"/>
          </a:xfrm>
          <a:custGeom>
            <a:avLst/>
            <a:gdLst/>
            <a:ahLst/>
            <a:cxnLst/>
            <a:rect l="l" t="t" r="r" b="b"/>
            <a:pathLst>
              <a:path w="1106170" h="3282950">
                <a:moveTo>
                  <a:pt x="195325" y="3092335"/>
                </a:moveTo>
                <a:lnTo>
                  <a:pt x="0" y="3177413"/>
                </a:lnTo>
                <a:lnTo>
                  <a:pt x="185293" y="3282569"/>
                </a:lnTo>
                <a:lnTo>
                  <a:pt x="189364" y="3205378"/>
                </a:lnTo>
                <a:lnTo>
                  <a:pt x="173355" y="3205378"/>
                </a:lnTo>
                <a:lnTo>
                  <a:pt x="169163" y="3167507"/>
                </a:lnTo>
                <a:lnTo>
                  <a:pt x="191489" y="3165074"/>
                </a:lnTo>
                <a:lnTo>
                  <a:pt x="195325" y="3092335"/>
                </a:lnTo>
                <a:close/>
              </a:path>
              <a:path w="1106170" h="3282950">
                <a:moveTo>
                  <a:pt x="191489" y="3165074"/>
                </a:moveTo>
                <a:lnTo>
                  <a:pt x="169163" y="3167507"/>
                </a:lnTo>
                <a:lnTo>
                  <a:pt x="173355" y="3205378"/>
                </a:lnTo>
                <a:lnTo>
                  <a:pt x="189456" y="3203622"/>
                </a:lnTo>
                <a:lnTo>
                  <a:pt x="191489" y="3165074"/>
                </a:lnTo>
                <a:close/>
              </a:path>
              <a:path w="1106170" h="3282950">
                <a:moveTo>
                  <a:pt x="189456" y="3203622"/>
                </a:moveTo>
                <a:lnTo>
                  <a:pt x="173355" y="3205378"/>
                </a:lnTo>
                <a:lnTo>
                  <a:pt x="189364" y="3205378"/>
                </a:lnTo>
                <a:lnTo>
                  <a:pt x="189456" y="3203622"/>
                </a:lnTo>
                <a:close/>
              </a:path>
              <a:path w="1106170" h="3282950">
                <a:moveTo>
                  <a:pt x="212829" y="3162749"/>
                </a:moveTo>
                <a:lnTo>
                  <a:pt x="191489" y="3165074"/>
                </a:lnTo>
                <a:lnTo>
                  <a:pt x="189456" y="3203622"/>
                </a:lnTo>
                <a:lnTo>
                  <a:pt x="219709" y="3200323"/>
                </a:lnTo>
                <a:lnTo>
                  <a:pt x="220853" y="3200095"/>
                </a:lnTo>
                <a:lnTo>
                  <a:pt x="221869" y="3199777"/>
                </a:lnTo>
                <a:lnTo>
                  <a:pt x="249936" y="3191510"/>
                </a:lnTo>
                <a:lnTo>
                  <a:pt x="277876" y="3181324"/>
                </a:lnTo>
                <a:lnTo>
                  <a:pt x="305434" y="3169158"/>
                </a:lnTo>
                <a:lnTo>
                  <a:pt x="317102" y="3163227"/>
                </a:lnTo>
                <a:lnTo>
                  <a:pt x="211200" y="3163227"/>
                </a:lnTo>
                <a:lnTo>
                  <a:pt x="212829" y="3162749"/>
                </a:lnTo>
                <a:close/>
              </a:path>
              <a:path w="1106170" h="3282950">
                <a:moveTo>
                  <a:pt x="214503" y="3162566"/>
                </a:moveTo>
                <a:lnTo>
                  <a:pt x="212829" y="3162749"/>
                </a:lnTo>
                <a:lnTo>
                  <a:pt x="211200" y="3163227"/>
                </a:lnTo>
                <a:lnTo>
                  <a:pt x="214503" y="3162566"/>
                </a:lnTo>
                <a:close/>
              </a:path>
              <a:path w="1106170" h="3282950">
                <a:moveTo>
                  <a:pt x="318401" y="3162566"/>
                </a:moveTo>
                <a:lnTo>
                  <a:pt x="214503" y="3162566"/>
                </a:lnTo>
                <a:lnTo>
                  <a:pt x="211200" y="3163227"/>
                </a:lnTo>
                <a:lnTo>
                  <a:pt x="317102" y="3163227"/>
                </a:lnTo>
                <a:lnTo>
                  <a:pt x="318401" y="3162566"/>
                </a:lnTo>
                <a:close/>
              </a:path>
              <a:path w="1106170" h="3282950">
                <a:moveTo>
                  <a:pt x="1054100" y="0"/>
                </a:moveTo>
                <a:lnTo>
                  <a:pt x="1016254" y="4698"/>
                </a:lnTo>
                <a:lnTo>
                  <a:pt x="1031113" y="123444"/>
                </a:lnTo>
                <a:lnTo>
                  <a:pt x="1043432" y="242189"/>
                </a:lnTo>
                <a:lnTo>
                  <a:pt x="1053211" y="361188"/>
                </a:lnTo>
                <a:lnTo>
                  <a:pt x="1060450" y="480187"/>
                </a:lnTo>
                <a:lnTo>
                  <a:pt x="1065276" y="599186"/>
                </a:lnTo>
                <a:lnTo>
                  <a:pt x="1067689" y="717804"/>
                </a:lnTo>
                <a:lnTo>
                  <a:pt x="1067816" y="835913"/>
                </a:lnTo>
                <a:lnTo>
                  <a:pt x="1065530" y="953388"/>
                </a:lnTo>
                <a:lnTo>
                  <a:pt x="1060831" y="1069848"/>
                </a:lnTo>
                <a:lnTo>
                  <a:pt x="1054100" y="1185164"/>
                </a:lnTo>
                <a:lnTo>
                  <a:pt x="1044956" y="1299337"/>
                </a:lnTo>
                <a:lnTo>
                  <a:pt x="1033780" y="1411986"/>
                </a:lnTo>
                <a:lnTo>
                  <a:pt x="1020444" y="1522857"/>
                </a:lnTo>
                <a:lnTo>
                  <a:pt x="1004951" y="1631950"/>
                </a:lnTo>
                <a:lnTo>
                  <a:pt x="987425" y="1738883"/>
                </a:lnTo>
                <a:lnTo>
                  <a:pt x="967994" y="1843658"/>
                </a:lnTo>
                <a:lnTo>
                  <a:pt x="946404" y="1946020"/>
                </a:lnTo>
                <a:lnTo>
                  <a:pt x="923036" y="2045589"/>
                </a:lnTo>
                <a:lnTo>
                  <a:pt x="897636" y="2142363"/>
                </a:lnTo>
                <a:lnTo>
                  <a:pt x="870457" y="2236089"/>
                </a:lnTo>
                <a:lnTo>
                  <a:pt x="841375" y="2326640"/>
                </a:lnTo>
                <a:lnTo>
                  <a:pt x="810514" y="2413762"/>
                </a:lnTo>
                <a:lnTo>
                  <a:pt x="778002" y="2497074"/>
                </a:lnTo>
                <a:lnTo>
                  <a:pt x="743712" y="2576779"/>
                </a:lnTo>
                <a:lnTo>
                  <a:pt x="707897" y="2652331"/>
                </a:lnTo>
                <a:lnTo>
                  <a:pt x="670433" y="2723642"/>
                </a:lnTo>
                <a:lnTo>
                  <a:pt x="631444" y="2790634"/>
                </a:lnTo>
                <a:lnTo>
                  <a:pt x="590931" y="2852991"/>
                </a:lnTo>
                <a:lnTo>
                  <a:pt x="549021" y="2910446"/>
                </a:lnTo>
                <a:lnTo>
                  <a:pt x="505587" y="2962973"/>
                </a:lnTo>
                <a:lnTo>
                  <a:pt x="461009" y="3010344"/>
                </a:lnTo>
                <a:lnTo>
                  <a:pt x="415036" y="3052292"/>
                </a:lnTo>
                <a:lnTo>
                  <a:pt x="364744" y="3090887"/>
                </a:lnTo>
                <a:lnTo>
                  <a:pt x="313690" y="3122269"/>
                </a:lnTo>
                <a:lnTo>
                  <a:pt x="262509" y="3146450"/>
                </a:lnTo>
                <a:lnTo>
                  <a:pt x="212829" y="3162749"/>
                </a:lnTo>
                <a:lnTo>
                  <a:pt x="214503" y="3162566"/>
                </a:lnTo>
                <a:lnTo>
                  <a:pt x="318401" y="3162566"/>
                </a:lnTo>
                <a:lnTo>
                  <a:pt x="332867" y="3155213"/>
                </a:lnTo>
                <a:lnTo>
                  <a:pt x="387223" y="3121621"/>
                </a:lnTo>
                <a:lnTo>
                  <a:pt x="440817" y="3080410"/>
                </a:lnTo>
                <a:lnTo>
                  <a:pt x="488695" y="3036443"/>
                </a:lnTo>
                <a:lnTo>
                  <a:pt x="534924" y="2987230"/>
                </a:lnTo>
                <a:lnTo>
                  <a:pt x="579755" y="2932887"/>
                </a:lnTo>
                <a:lnTo>
                  <a:pt x="622808" y="2873756"/>
                </a:lnTo>
                <a:lnTo>
                  <a:pt x="664337" y="2809811"/>
                </a:lnTo>
                <a:lnTo>
                  <a:pt x="704215" y="2741358"/>
                </a:lnTo>
                <a:lnTo>
                  <a:pt x="742442" y="2668651"/>
                </a:lnTo>
                <a:lnTo>
                  <a:pt x="778764" y="2591803"/>
                </a:lnTo>
                <a:lnTo>
                  <a:pt x="813435" y="2510917"/>
                </a:lnTo>
                <a:lnTo>
                  <a:pt x="846455" y="2426462"/>
                </a:lnTo>
                <a:lnTo>
                  <a:pt x="877697" y="2338197"/>
                </a:lnTo>
                <a:lnTo>
                  <a:pt x="907034" y="2246757"/>
                </a:lnTo>
                <a:lnTo>
                  <a:pt x="934466" y="2152015"/>
                </a:lnTo>
                <a:lnTo>
                  <a:pt x="960119" y="2054352"/>
                </a:lnTo>
                <a:lnTo>
                  <a:pt x="983741" y="1953895"/>
                </a:lnTo>
                <a:lnTo>
                  <a:pt x="1005459" y="1850644"/>
                </a:lnTo>
                <a:lnTo>
                  <a:pt x="1025016" y="1745107"/>
                </a:lnTo>
                <a:lnTo>
                  <a:pt x="1042797" y="1637283"/>
                </a:lnTo>
                <a:lnTo>
                  <a:pt x="1058291" y="1527429"/>
                </a:lnTo>
                <a:lnTo>
                  <a:pt x="1071753" y="1415796"/>
                </a:lnTo>
                <a:lnTo>
                  <a:pt x="1082929" y="1302258"/>
                </a:lnTo>
                <a:lnTo>
                  <a:pt x="1092073" y="1187450"/>
                </a:lnTo>
                <a:lnTo>
                  <a:pt x="1098931" y="1071372"/>
                </a:lnTo>
                <a:lnTo>
                  <a:pt x="1103630" y="954024"/>
                </a:lnTo>
                <a:lnTo>
                  <a:pt x="1105916" y="835913"/>
                </a:lnTo>
                <a:lnTo>
                  <a:pt x="1105789" y="717042"/>
                </a:lnTo>
                <a:lnTo>
                  <a:pt x="1103376" y="597662"/>
                </a:lnTo>
                <a:lnTo>
                  <a:pt x="1098550" y="477901"/>
                </a:lnTo>
                <a:lnTo>
                  <a:pt x="1091184" y="358013"/>
                </a:lnTo>
                <a:lnTo>
                  <a:pt x="1081278" y="238252"/>
                </a:lnTo>
                <a:lnTo>
                  <a:pt x="1068959" y="118618"/>
                </a:lnTo>
                <a:lnTo>
                  <a:pt x="10541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2" name="object 32"/>
          <p:cNvSpPr txBox="1"/>
          <p:nvPr/>
        </p:nvSpPr>
        <p:spPr>
          <a:xfrm>
            <a:off x="5320475" y="5125478"/>
            <a:ext cx="924814" cy="42883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2936" rIns="0" bIns="0" rtlCol="0">
            <a:spAutoFit/>
          </a:bodyPr>
          <a:lstStyle/>
          <a:p>
            <a:pPr marL="177419">
              <a:spcBef>
                <a:spcPts val="968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None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48974" y="5914225"/>
            <a:ext cx="925513" cy="42883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2936" rIns="0" bIns="0" rtlCol="0">
            <a:spAutoFit/>
          </a:bodyPr>
          <a:lstStyle/>
          <a:p>
            <a:pPr algn="ctr">
              <a:spcBef>
                <a:spcPts val="968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98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57354" y="6657708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6"/>
                </a:moveTo>
                <a:lnTo>
                  <a:pt x="840486" y="543306"/>
                </a:lnTo>
                <a:lnTo>
                  <a:pt x="840486" y="0"/>
                </a:lnTo>
                <a:lnTo>
                  <a:pt x="0" y="0"/>
                </a:lnTo>
                <a:lnTo>
                  <a:pt x="0" y="543306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5" name="object 35"/>
          <p:cNvSpPr/>
          <p:nvPr/>
        </p:nvSpPr>
        <p:spPr>
          <a:xfrm>
            <a:off x="5357354" y="6657708"/>
            <a:ext cx="924814" cy="597916"/>
          </a:xfrm>
          <a:custGeom>
            <a:avLst/>
            <a:gdLst/>
            <a:ahLst/>
            <a:cxnLst/>
            <a:rect l="l" t="t" r="r" b="b"/>
            <a:pathLst>
              <a:path w="840739" h="543560">
                <a:moveTo>
                  <a:pt x="0" y="543306"/>
                </a:moveTo>
                <a:lnTo>
                  <a:pt x="840486" y="543306"/>
                </a:lnTo>
                <a:lnTo>
                  <a:pt x="840486" y="0"/>
                </a:lnTo>
                <a:lnTo>
                  <a:pt x="0" y="0"/>
                </a:lnTo>
                <a:lnTo>
                  <a:pt x="0" y="543306"/>
                </a:lnTo>
                <a:close/>
              </a:path>
            </a:pathLst>
          </a:custGeom>
          <a:ln w="16001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6" name="object 36"/>
          <p:cNvSpPr txBox="1"/>
          <p:nvPr/>
        </p:nvSpPr>
        <p:spPr>
          <a:xfrm>
            <a:off x="5529605" y="6775754"/>
            <a:ext cx="581152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None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413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2026234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15849" y="1962134"/>
            <a:ext cx="9107042" cy="1445139"/>
          </a:xfrm>
          <a:prstGeom prst="rect">
            <a:avLst/>
          </a:prstGeom>
        </p:spPr>
        <p:txBody>
          <a:bodyPr vert="horz" wrap="square" lIns="0" tIns="166243" rIns="0" bIns="0" rtlCol="0">
            <a:spAutoFit/>
          </a:bodyPr>
          <a:lstStyle/>
          <a:p>
            <a:pPr marL="189992" indent="-100584">
              <a:spcBef>
                <a:spcPts val="1309"/>
              </a:spcBef>
              <a:buClr>
                <a:srgbClr val="585858"/>
              </a:buClr>
              <a:buChar char="▪"/>
              <a:tabLst>
                <a:tab pos="338074" algn="l"/>
              </a:tabLst>
            </a:pPr>
            <a:r>
              <a:rPr kern="1200" spc="-110" dirty="0"/>
              <a:t>inside a function, </a:t>
            </a:r>
            <a:r>
              <a:rPr b="1" kern="1200" spc="-110" dirty="0">
                <a:solidFill>
                  <a:srgbClr val="C00000"/>
                </a:solidFill>
                <a:latin typeface="Arial Black"/>
                <a:cs typeface="Arial Black"/>
              </a:rPr>
              <a:t>can  access  </a:t>
            </a:r>
            <a:r>
              <a:rPr kern="1200" spc="-110" dirty="0"/>
              <a:t>a variable defined outside</a:t>
            </a:r>
          </a:p>
          <a:p>
            <a:pPr marL="189992" marR="75438" indent="-100584">
              <a:lnSpc>
                <a:spcPts val="3091"/>
              </a:lnSpc>
              <a:spcBef>
                <a:spcPts val="1584"/>
              </a:spcBef>
              <a:buClr>
                <a:srgbClr val="585858"/>
              </a:buClr>
              <a:buChar char="▪"/>
              <a:tabLst>
                <a:tab pos="338074" algn="l"/>
              </a:tabLst>
            </a:pPr>
            <a:r>
              <a:rPr kern="1200" spc="-110" dirty="0"/>
              <a:t>inside a function, </a:t>
            </a:r>
            <a:r>
              <a:rPr b="1" kern="1200" spc="-110" dirty="0">
                <a:solidFill>
                  <a:srgbClr val="C00000"/>
                </a:solidFill>
                <a:latin typeface="Arial Black"/>
                <a:cs typeface="Arial Black"/>
              </a:rPr>
              <a:t>cannot modify </a:t>
            </a:r>
            <a:r>
              <a:rPr kern="1200" spc="-110" dirty="0"/>
              <a:t>a variable defined  outside -- can using </a:t>
            </a:r>
            <a:r>
              <a:rPr b="1" kern="1200" spc="-110" dirty="0">
                <a:solidFill>
                  <a:srgbClr val="C00000"/>
                </a:solidFill>
                <a:latin typeface="Arial Black"/>
                <a:cs typeface="Arial Black"/>
              </a:rPr>
              <a:t>global </a:t>
            </a:r>
            <a:r>
              <a:rPr b="1" kern="1200" spc="-110" dirty="0">
                <a:solidFill>
                  <a:srgbClr val="C00000"/>
                </a:solidFill>
                <a:latin typeface="Arial Black"/>
                <a:cs typeface="Arial Black"/>
              </a:rPr>
              <a:t>variables</a:t>
            </a:r>
            <a:endParaRPr kern="1200" spc="-11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646811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SCOPE  EXAMPLE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98214" y="5099075"/>
            <a:ext cx="1369060" cy="1029064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x = 5  g(x)  print(x)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8214" y="3757955"/>
            <a:ext cx="4930712" cy="1367618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684530" marR="5588" indent="-670560">
              <a:spcBef>
                <a:spcPts val="105"/>
              </a:spcBef>
              <a:tabLst>
                <a:tab pos="3240342" algn="l"/>
                <a:tab pos="3910902" algn="l"/>
              </a:tabLst>
            </a:pPr>
            <a:r>
              <a:rPr sz="2200" spc="-110" dirty="0">
                <a:latin typeface="Courier New"/>
                <a:cs typeface="Courier New"/>
              </a:rPr>
              <a:t>def g(y):	def h(y):  print(x)		x += 1  print(x + 1)</a:t>
            </a:r>
            <a:endParaRPr sz="2200" spc="-110">
              <a:latin typeface="Courier New"/>
              <a:cs typeface="Courier New"/>
            </a:endParaRPr>
          </a:p>
          <a:p>
            <a:pPr marL="3240342"/>
            <a:r>
              <a:rPr sz="2200" spc="-110" dirty="0">
                <a:latin typeface="Courier New"/>
                <a:cs typeface="Courier New"/>
              </a:rPr>
              <a:t>x = 5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4724" y="5099076"/>
            <a:ext cx="1369060" cy="690510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h(x)  print(x)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91762" y="5119192"/>
            <a:ext cx="2716606" cy="2141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9" name="object 9"/>
          <p:cNvSpPr/>
          <p:nvPr/>
        </p:nvSpPr>
        <p:spPr>
          <a:xfrm>
            <a:off x="5561038" y="4143947"/>
            <a:ext cx="405130" cy="725043"/>
          </a:xfrm>
          <a:custGeom>
            <a:avLst/>
            <a:gdLst/>
            <a:ahLst/>
            <a:cxnLst/>
            <a:rect l="l" t="t" r="r" b="b"/>
            <a:pathLst>
              <a:path w="368300" h="659129">
                <a:moveTo>
                  <a:pt x="0" y="659130"/>
                </a:moveTo>
                <a:lnTo>
                  <a:pt x="368046" y="659130"/>
                </a:lnTo>
                <a:lnTo>
                  <a:pt x="368046" y="0"/>
                </a:lnTo>
                <a:lnTo>
                  <a:pt x="0" y="0"/>
                </a:lnTo>
                <a:lnTo>
                  <a:pt x="0" y="659130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0" name="object 10"/>
          <p:cNvSpPr/>
          <p:nvPr/>
        </p:nvSpPr>
        <p:spPr>
          <a:xfrm>
            <a:off x="7137691" y="4781816"/>
            <a:ext cx="1649159" cy="362522"/>
          </a:xfrm>
          <a:custGeom>
            <a:avLst/>
            <a:gdLst/>
            <a:ahLst/>
            <a:cxnLst/>
            <a:rect l="l" t="t" r="r" b="b"/>
            <a:pathLst>
              <a:path w="1499234" h="329564">
                <a:moveTo>
                  <a:pt x="0" y="329183"/>
                </a:moveTo>
                <a:lnTo>
                  <a:pt x="1498854" y="329183"/>
                </a:lnTo>
                <a:lnTo>
                  <a:pt x="1498854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1" name="object 11"/>
          <p:cNvSpPr/>
          <p:nvPr/>
        </p:nvSpPr>
        <p:spPr>
          <a:xfrm>
            <a:off x="7613790" y="4147299"/>
            <a:ext cx="2345563" cy="361823"/>
          </a:xfrm>
          <a:custGeom>
            <a:avLst/>
            <a:gdLst/>
            <a:ahLst/>
            <a:cxnLst/>
            <a:rect l="l" t="t" r="r" b="b"/>
            <a:pathLst>
              <a:path w="2132329" h="328929">
                <a:moveTo>
                  <a:pt x="0" y="328422"/>
                </a:moveTo>
                <a:lnTo>
                  <a:pt x="2132076" y="328422"/>
                </a:lnTo>
                <a:lnTo>
                  <a:pt x="2132076" y="0"/>
                </a:lnTo>
                <a:lnTo>
                  <a:pt x="0" y="0"/>
                </a:lnTo>
                <a:lnTo>
                  <a:pt x="0" y="328422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2" name="object 12"/>
          <p:cNvSpPr/>
          <p:nvPr/>
        </p:nvSpPr>
        <p:spPr>
          <a:xfrm>
            <a:off x="6847536" y="5053254"/>
            <a:ext cx="3075355" cy="207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3" name="object 13"/>
          <p:cNvSpPr txBox="1"/>
          <p:nvPr/>
        </p:nvSpPr>
        <p:spPr>
          <a:xfrm>
            <a:off x="1049985" y="3757956"/>
            <a:ext cx="2039620" cy="1367618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def f(y):</a:t>
            </a:r>
            <a:endParaRPr sz="2200" spc="-110">
              <a:latin typeface="Courier New"/>
              <a:cs typeface="Courier New"/>
            </a:endParaRPr>
          </a:p>
          <a:p>
            <a:pPr marL="684530"/>
            <a:r>
              <a:rPr sz="2200" spc="-110" dirty="0">
                <a:latin typeface="Courier New"/>
                <a:cs typeface="Courier New"/>
              </a:rPr>
              <a:t>x = 1</a:t>
            </a:r>
            <a:endParaRPr sz="2200" spc="-110">
              <a:latin typeface="Courier New"/>
              <a:cs typeface="Courier New"/>
            </a:endParaRPr>
          </a:p>
          <a:p>
            <a:pPr marL="684530"/>
            <a:r>
              <a:rPr sz="2200" spc="-110" dirty="0">
                <a:latin typeface="Courier New"/>
                <a:cs typeface="Courier New"/>
              </a:rPr>
              <a:t>x += 1</a:t>
            </a:r>
            <a:endParaRPr sz="2200" spc="-110">
              <a:latin typeface="Courier New"/>
              <a:cs typeface="Courier New"/>
            </a:endParaRPr>
          </a:p>
          <a:p>
            <a:pPr marL="684530"/>
            <a:r>
              <a:rPr sz="2200" spc="-110" dirty="0">
                <a:latin typeface="Courier New"/>
                <a:cs typeface="Courier New"/>
              </a:rPr>
              <a:t>print(x)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9985" y="5434355"/>
            <a:ext cx="1369060" cy="1029064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x = 5  f(x)  print(x)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3143" y="4143528"/>
            <a:ext cx="2780672" cy="1689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6" name="object 16"/>
          <p:cNvSpPr/>
          <p:nvPr/>
        </p:nvSpPr>
        <p:spPr>
          <a:xfrm>
            <a:off x="3477273" y="3754184"/>
            <a:ext cx="7684" cy="3401695"/>
          </a:xfrm>
          <a:custGeom>
            <a:avLst/>
            <a:gdLst/>
            <a:ahLst/>
            <a:cxnLst/>
            <a:rect l="l" t="t" r="r" b="b"/>
            <a:pathLst>
              <a:path w="6985" h="3092450">
                <a:moveTo>
                  <a:pt x="0" y="0"/>
                </a:moveTo>
                <a:lnTo>
                  <a:pt x="6985" y="3092081"/>
                </a:lnTo>
              </a:path>
            </a:pathLst>
          </a:custGeom>
          <a:ln w="1295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7" name="object 17"/>
          <p:cNvSpPr/>
          <p:nvPr/>
        </p:nvSpPr>
        <p:spPr>
          <a:xfrm>
            <a:off x="6703505" y="3746639"/>
            <a:ext cx="7684" cy="3401695"/>
          </a:xfrm>
          <a:custGeom>
            <a:avLst/>
            <a:gdLst/>
            <a:ahLst/>
            <a:cxnLst/>
            <a:rect l="l" t="t" r="r" b="b"/>
            <a:pathLst>
              <a:path w="6985" h="3092450">
                <a:moveTo>
                  <a:pt x="0" y="0"/>
                </a:moveTo>
                <a:lnTo>
                  <a:pt x="6985" y="3092081"/>
                </a:lnTo>
              </a:path>
            </a:pathLst>
          </a:custGeom>
          <a:ln w="1295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8" name="object 18"/>
          <p:cNvSpPr/>
          <p:nvPr/>
        </p:nvSpPr>
        <p:spPr>
          <a:xfrm>
            <a:off x="2175828" y="6256210"/>
            <a:ext cx="959738" cy="887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9" name="object 19"/>
          <p:cNvSpPr/>
          <p:nvPr/>
        </p:nvSpPr>
        <p:spPr>
          <a:xfrm>
            <a:off x="3587495" y="4243691"/>
            <a:ext cx="1009612" cy="6772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20" name="object 20"/>
          <p:cNvSpPr txBox="1"/>
          <p:nvPr/>
        </p:nvSpPr>
        <p:spPr>
          <a:xfrm>
            <a:off x="4554779" y="7422984"/>
            <a:ext cx="944371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z="990" spc="-110" dirty="0">
                <a:solidFill>
                  <a:srgbClr val="FFFFFF"/>
                </a:solidFill>
                <a:latin typeface="Arial"/>
                <a:cs typeface="Arial"/>
              </a:rPr>
              <a:t>6.0001 LECTURE 4</a:t>
            </a:r>
            <a:endParaRPr sz="990" spc="-11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82430" y="7414812"/>
            <a:ext cx="17741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210"/>
              </a:lnSpc>
            </a:pPr>
            <a:r>
              <a:rPr sz="1155" spc="-110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155" spc="-11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7400" y="449580"/>
            <a:ext cx="368808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0" dirty="0"/>
              <a:t>You will use GLOBALS a lot in CC3D to create persistent variables accessible from multiple locations</a:t>
            </a:r>
            <a:endParaRPr lang="en-US" sz="1980" dirty="0"/>
          </a:p>
        </p:txBody>
      </p:sp>
    </p:spTree>
    <p:extLst>
      <p:ext uri="{BB962C8B-B14F-4D97-AF65-F5344CB8AC3E}">
        <p14:creationId xmlns:p14="http://schemas.microsoft.com/office/powerpoint/2010/main" val="208507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2026234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15848" y="1962134"/>
            <a:ext cx="9074912" cy="1445139"/>
          </a:xfrm>
          <a:prstGeom prst="rect">
            <a:avLst/>
          </a:prstGeom>
        </p:spPr>
        <p:txBody>
          <a:bodyPr vert="horz" wrap="square" lIns="0" tIns="166243" rIns="0" bIns="0" rtlCol="0">
            <a:spAutoFit/>
          </a:bodyPr>
          <a:lstStyle/>
          <a:p>
            <a:pPr marL="189992" indent="-100584">
              <a:spcBef>
                <a:spcPts val="1309"/>
              </a:spcBef>
              <a:buClr>
                <a:srgbClr val="585858"/>
              </a:buClr>
              <a:buChar char="▪"/>
              <a:tabLst>
                <a:tab pos="338074" algn="l"/>
              </a:tabLst>
            </a:pPr>
            <a:r>
              <a:rPr kern="1200" spc="-110" dirty="0"/>
              <a:t>inside a function, </a:t>
            </a:r>
            <a:r>
              <a:rPr b="1" kern="1200" spc="-110" dirty="0">
                <a:solidFill>
                  <a:srgbClr val="C00000"/>
                </a:solidFill>
                <a:latin typeface="Arial Black"/>
                <a:cs typeface="Arial Black"/>
              </a:rPr>
              <a:t>can  access  </a:t>
            </a:r>
            <a:r>
              <a:rPr kern="1200" spc="-110" dirty="0"/>
              <a:t>a variable defined outside</a:t>
            </a:r>
          </a:p>
          <a:p>
            <a:pPr marL="189992" marR="75438" indent="-100584">
              <a:lnSpc>
                <a:spcPts val="3091"/>
              </a:lnSpc>
              <a:spcBef>
                <a:spcPts val="1584"/>
              </a:spcBef>
              <a:buClr>
                <a:srgbClr val="585858"/>
              </a:buClr>
              <a:buChar char="▪"/>
              <a:tabLst>
                <a:tab pos="338074" algn="l"/>
              </a:tabLst>
            </a:pPr>
            <a:r>
              <a:rPr kern="1200" spc="-110" dirty="0"/>
              <a:t>inside a function, </a:t>
            </a:r>
            <a:r>
              <a:rPr b="1" kern="1200" spc="-110" dirty="0">
                <a:solidFill>
                  <a:srgbClr val="C00000"/>
                </a:solidFill>
                <a:latin typeface="Arial Black"/>
                <a:cs typeface="Arial Black"/>
              </a:rPr>
              <a:t>cannot modify </a:t>
            </a:r>
            <a:r>
              <a:rPr kern="1200" spc="-110" dirty="0"/>
              <a:t>a variable defined  outside -- can using </a:t>
            </a:r>
            <a:r>
              <a:rPr b="1" kern="1200" spc="-110" dirty="0">
                <a:solidFill>
                  <a:srgbClr val="C00000"/>
                </a:solidFill>
                <a:latin typeface="Arial Black"/>
                <a:cs typeface="Arial Black"/>
              </a:rPr>
              <a:t>global variables</a:t>
            </a:r>
            <a:r>
              <a:rPr kern="1200" spc="-110" dirty="0"/>
              <a:t>,  but frowned upon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5719318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SCOPE  EXAMPLE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98214" y="3757956"/>
            <a:ext cx="2039620" cy="690510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def g(y):</a:t>
            </a:r>
            <a:endParaRPr sz="2200" spc="-110">
              <a:latin typeface="Courier New"/>
              <a:cs typeface="Courier New"/>
            </a:endParaRPr>
          </a:p>
          <a:p>
            <a:pPr marL="684530"/>
            <a:r>
              <a:rPr sz="2200" spc="-110" dirty="0">
                <a:latin typeface="Courier New"/>
                <a:cs typeface="Courier New"/>
              </a:rPr>
              <a:t>print(x)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8214" y="5099076"/>
            <a:ext cx="866140" cy="690510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x = 5  g(x)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8214" y="5769636"/>
            <a:ext cx="1369060" cy="351956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print(x)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4724" y="3757956"/>
            <a:ext cx="1704340" cy="690510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def h(y):</a:t>
            </a:r>
            <a:endParaRPr sz="2200" spc="-110">
              <a:latin typeface="Courier New"/>
              <a:cs typeface="Courier New"/>
            </a:endParaRPr>
          </a:p>
          <a:p>
            <a:pPr marL="684530"/>
            <a:r>
              <a:rPr sz="2200" spc="-110" dirty="0">
                <a:latin typeface="Courier New"/>
                <a:cs typeface="Courier New"/>
              </a:rPr>
              <a:t>x += 1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4724" y="4763796"/>
            <a:ext cx="866140" cy="690510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x = 5  h(x)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24724" y="5434356"/>
            <a:ext cx="1369060" cy="351956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print(x)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9985" y="3757956"/>
            <a:ext cx="2039620" cy="1367618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def f(y):</a:t>
            </a:r>
            <a:endParaRPr sz="2200" spc="-110">
              <a:latin typeface="Courier New"/>
              <a:cs typeface="Courier New"/>
            </a:endParaRPr>
          </a:p>
          <a:p>
            <a:pPr marL="684530"/>
            <a:r>
              <a:rPr sz="2200" spc="-110" dirty="0">
                <a:latin typeface="Courier New"/>
                <a:cs typeface="Courier New"/>
              </a:rPr>
              <a:t>x = 1</a:t>
            </a:r>
            <a:endParaRPr sz="2200" spc="-110">
              <a:latin typeface="Courier New"/>
              <a:cs typeface="Courier New"/>
            </a:endParaRPr>
          </a:p>
          <a:p>
            <a:pPr marL="684530"/>
            <a:r>
              <a:rPr sz="2200" spc="-110" dirty="0">
                <a:latin typeface="Courier New"/>
                <a:cs typeface="Courier New"/>
              </a:rPr>
              <a:t>x += 1</a:t>
            </a:r>
            <a:endParaRPr sz="2200" spc="-110">
              <a:latin typeface="Courier New"/>
              <a:cs typeface="Courier New"/>
            </a:endParaRPr>
          </a:p>
          <a:p>
            <a:pPr marL="684530"/>
            <a:r>
              <a:rPr sz="2200" spc="-110" dirty="0">
                <a:latin typeface="Courier New"/>
                <a:cs typeface="Courier New"/>
              </a:rPr>
              <a:t>print(x)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9985" y="5434355"/>
            <a:ext cx="1369060" cy="1029064"/>
          </a:xfrm>
          <a:prstGeom prst="rect">
            <a:avLst/>
          </a:prstGeom>
        </p:spPr>
        <p:txBody>
          <a:bodyPr vert="horz" wrap="square" lIns="0" tIns="13272" rIns="0" bIns="0" rtlCol="0">
            <a:spAutoFit/>
          </a:bodyPr>
          <a:lstStyle/>
          <a:p>
            <a:pPr marL="13970" marR="5588">
              <a:spcBef>
                <a:spcPts val="105"/>
              </a:spcBef>
            </a:pPr>
            <a:r>
              <a:rPr sz="2200" spc="-110" dirty="0">
                <a:latin typeface="Courier New"/>
                <a:cs typeface="Courier New"/>
              </a:rPr>
              <a:t>x = 5  f(x)  print(x)</a:t>
            </a:r>
            <a:endParaRPr sz="2200" spc="-110">
              <a:latin typeface="Courier New"/>
              <a:cs typeface="Courier Ne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9748" y="6175744"/>
            <a:ext cx="1649159" cy="362522"/>
          </a:xfrm>
          <a:custGeom>
            <a:avLst/>
            <a:gdLst/>
            <a:ahLst/>
            <a:cxnLst/>
            <a:rect l="l" t="t" r="r" b="b"/>
            <a:pathLst>
              <a:path w="1499235" h="329564">
                <a:moveTo>
                  <a:pt x="0" y="329184"/>
                </a:moveTo>
                <a:lnTo>
                  <a:pt x="1498853" y="329184"/>
                </a:lnTo>
                <a:lnTo>
                  <a:pt x="1498853" y="0"/>
                </a:lnTo>
                <a:lnTo>
                  <a:pt x="0" y="0"/>
                </a:lnTo>
                <a:lnTo>
                  <a:pt x="0" y="329184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4" name="object 14"/>
          <p:cNvSpPr/>
          <p:nvPr/>
        </p:nvSpPr>
        <p:spPr>
          <a:xfrm>
            <a:off x="5042751" y="6325628"/>
            <a:ext cx="1638262" cy="993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5" name="object 15"/>
          <p:cNvSpPr/>
          <p:nvPr/>
        </p:nvSpPr>
        <p:spPr>
          <a:xfrm>
            <a:off x="3824288" y="5813641"/>
            <a:ext cx="1649159" cy="362522"/>
          </a:xfrm>
          <a:custGeom>
            <a:avLst/>
            <a:gdLst/>
            <a:ahLst/>
            <a:cxnLst/>
            <a:rect l="l" t="t" r="r" b="b"/>
            <a:pathLst>
              <a:path w="1499235" h="329564">
                <a:moveTo>
                  <a:pt x="0" y="329183"/>
                </a:moveTo>
                <a:lnTo>
                  <a:pt x="1498853" y="329183"/>
                </a:lnTo>
                <a:lnTo>
                  <a:pt x="1498853" y="0"/>
                </a:lnTo>
                <a:lnTo>
                  <a:pt x="0" y="0"/>
                </a:lnTo>
                <a:lnTo>
                  <a:pt x="0" y="329183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6" name="object 16"/>
          <p:cNvSpPr/>
          <p:nvPr/>
        </p:nvSpPr>
        <p:spPr>
          <a:xfrm>
            <a:off x="7158646" y="5490933"/>
            <a:ext cx="1649159" cy="361823"/>
          </a:xfrm>
          <a:custGeom>
            <a:avLst/>
            <a:gdLst/>
            <a:ahLst/>
            <a:cxnLst/>
            <a:rect l="l" t="t" r="r" b="b"/>
            <a:pathLst>
              <a:path w="1499234" h="328929">
                <a:moveTo>
                  <a:pt x="0" y="328421"/>
                </a:moveTo>
                <a:lnTo>
                  <a:pt x="1498853" y="328421"/>
                </a:lnTo>
                <a:lnTo>
                  <a:pt x="1498853" y="0"/>
                </a:lnTo>
                <a:lnTo>
                  <a:pt x="0" y="0"/>
                </a:lnTo>
                <a:lnTo>
                  <a:pt x="0" y="328421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7" name="object 17"/>
          <p:cNvSpPr/>
          <p:nvPr/>
        </p:nvSpPr>
        <p:spPr>
          <a:xfrm>
            <a:off x="2538489" y="6537845"/>
            <a:ext cx="2337181" cy="451930"/>
          </a:xfrm>
          <a:custGeom>
            <a:avLst/>
            <a:gdLst/>
            <a:ahLst/>
            <a:cxnLst/>
            <a:rect l="l" t="t" r="r" b="b"/>
            <a:pathLst>
              <a:path w="2124710" h="410845">
                <a:moveTo>
                  <a:pt x="0" y="0"/>
                </a:moveTo>
                <a:lnTo>
                  <a:pt x="2124710" y="410603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8" name="object 18"/>
          <p:cNvSpPr/>
          <p:nvPr/>
        </p:nvSpPr>
        <p:spPr>
          <a:xfrm>
            <a:off x="4587888" y="6227711"/>
            <a:ext cx="317119" cy="418402"/>
          </a:xfrm>
          <a:custGeom>
            <a:avLst/>
            <a:gdLst/>
            <a:ahLst/>
            <a:cxnLst/>
            <a:rect l="l" t="t" r="r" b="b"/>
            <a:pathLst>
              <a:path w="288289" h="380364">
                <a:moveTo>
                  <a:pt x="0" y="0"/>
                </a:moveTo>
                <a:lnTo>
                  <a:pt x="287782" y="380364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9" name="object 19"/>
          <p:cNvSpPr/>
          <p:nvPr/>
        </p:nvSpPr>
        <p:spPr>
          <a:xfrm>
            <a:off x="6716078" y="5868961"/>
            <a:ext cx="1452182" cy="356934"/>
          </a:xfrm>
          <a:custGeom>
            <a:avLst/>
            <a:gdLst/>
            <a:ahLst/>
            <a:cxnLst/>
            <a:rect l="l" t="t" r="r" b="b"/>
            <a:pathLst>
              <a:path w="1320165" h="324485">
                <a:moveTo>
                  <a:pt x="0" y="324484"/>
                </a:moveTo>
                <a:lnTo>
                  <a:pt x="1320165" y="0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20" name="object 20"/>
          <p:cNvSpPr/>
          <p:nvPr/>
        </p:nvSpPr>
        <p:spPr>
          <a:xfrm>
            <a:off x="3477273" y="3754184"/>
            <a:ext cx="7684" cy="2212848"/>
          </a:xfrm>
          <a:custGeom>
            <a:avLst/>
            <a:gdLst/>
            <a:ahLst/>
            <a:cxnLst/>
            <a:rect l="l" t="t" r="r" b="b"/>
            <a:pathLst>
              <a:path w="6985" h="2011679">
                <a:moveTo>
                  <a:pt x="0" y="0"/>
                </a:moveTo>
                <a:lnTo>
                  <a:pt x="6985" y="2011680"/>
                </a:lnTo>
              </a:path>
            </a:pathLst>
          </a:custGeom>
          <a:ln w="12953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21" name="object 21"/>
          <p:cNvSpPr/>
          <p:nvPr/>
        </p:nvSpPr>
        <p:spPr>
          <a:xfrm>
            <a:off x="6703505" y="3746639"/>
            <a:ext cx="7684" cy="2212848"/>
          </a:xfrm>
          <a:custGeom>
            <a:avLst/>
            <a:gdLst/>
            <a:ahLst/>
            <a:cxnLst/>
            <a:rect l="l" t="t" r="r" b="b"/>
            <a:pathLst>
              <a:path w="6985" h="2011679">
                <a:moveTo>
                  <a:pt x="0" y="0"/>
                </a:moveTo>
                <a:lnTo>
                  <a:pt x="6985" y="2011680"/>
                </a:lnTo>
              </a:path>
            </a:pathLst>
          </a:custGeom>
          <a:ln w="12953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xfrm>
            <a:off x="4558410" y="7424103"/>
            <a:ext cx="94437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110" dirty="0"/>
              <a:t>6.0001 LECTURE 4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8972092" y="7415929"/>
            <a:ext cx="2053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21"/>
              </a:lnSpc>
            </a:pPr>
            <a:fld id="{81D60167-4931-47E6-BA6A-407CBD079E47}" type="slidenum">
              <a:rPr spc="-110" dirty="0"/>
              <a:pPr marL="27940">
                <a:lnSpc>
                  <a:spcPts val="1221"/>
                </a:lnSpc>
              </a:pPr>
              <a:t>17</a:t>
            </a:fld>
            <a:endParaRPr spc="-110" dirty="0"/>
          </a:p>
        </p:txBody>
      </p:sp>
    </p:spTree>
    <p:extLst>
      <p:ext uri="{BB962C8B-B14F-4D97-AF65-F5344CB8AC3E}">
        <p14:creationId xmlns:p14="http://schemas.microsoft.com/office/powerpoint/2010/main" val="1300467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698" y="2125466"/>
            <a:ext cx="4096004" cy="2698303"/>
          </a:xfrm>
          <a:prstGeom prst="rect">
            <a:avLst/>
          </a:prstGeom>
        </p:spPr>
        <p:txBody>
          <a:bodyPr vert="horz" wrap="square" lIns="0" tIns="88011" rIns="0" bIns="0" rtlCol="0">
            <a:spAutoFit/>
          </a:bodyPr>
          <a:lstStyle/>
          <a:p>
            <a:pPr marL="13970">
              <a:spcBef>
                <a:spcPts val="693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g(x):</a:t>
            </a:r>
            <a:endParaRPr sz="2420">
              <a:latin typeface="Courier New"/>
              <a:cs typeface="Courier New"/>
            </a:endParaRPr>
          </a:p>
          <a:p>
            <a:pPr marL="753682">
              <a:spcBef>
                <a:spcPts val="578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94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h():</a:t>
            </a:r>
            <a:endParaRPr sz="2420">
              <a:latin typeface="Courier New"/>
              <a:cs typeface="Courier New"/>
            </a:endParaRPr>
          </a:p>
          <a:p>
            <a:pPr marL="753682" marR="927608" indent="739712">
              <a:lnSpc>
                <a:spcPct val="120000"/>
              </a:lnSpc>
            </a:pPr>
            <a:r>
              <a:rPr sz="2420" dirty="0">
                <a:latin typeface="Courier New"/>
                <a:cs typeface="Courier New"/>
              </a:rPr>
              <a:t>x =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'abc'  x = x +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1</a:t>
            </a:r>
            <a:endParaRPr sz="2420">
              <a:latin typeface="Courier New"/>
              <a:cs typeface="Courier New"/>
            </a:endParaRPr>
          </a:p>
          <a:p>
            <a:pPr marL="753682" marR="5588">
              <a:lnSpc>
                <a:spcPct val="120000"/>
              </a:lnSpc>
            </a:pPr>
            <a:r>
              <a:rPr sz="2420" spc="-6" dirty="0">
                <a:latin typeface="Courier New"/>
                <a:cs typeface="Courier New"/>
              </a:rPr>
              <a:t>print('g: </a:t>
            </a:r>
            <a:r>
              <a:rPr sz="2420" dirty="0">
                <a:latin typeface="Courier New"/>
                <a:cs typeface="Courier New"/>
              </a:rPr>
              <a:t>x </a:t>
            </a:r>
            <a:r>
              <a:rPr sz="2420" spc="-6" dirty="0">
                <a:latin typeface="Courier New"/>
                <a:cs typeface="Courier New"/>
              </a:rPr>
              <a:t>=', x)  </a:t>
            </a:r>
            <a:r>
              <a:rPr sz="2420" dirty="0">
                <a:latin typeface="Courier New"/>
                <a:cs typeface="Courier New"/>
              </a:rPr>
              <a:t>h()</a:t>
            </a:r>
            <a:endParaRPr sz="2420">
              <a:latin typeface="Courier New"/>
              <a:cs typeface="Courier Ne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6744" y="4920649"/>
          <a:ext cx="2288398" cy="1662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44"/>
                <a:gridCol w="369574"/>
                <a:gridCol w="1294798"/>
                <a:gridCol w="311782"/>
              </a:tblGrid>
              <a:tr h="6146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275"/>
                        </a:lnSpc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return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275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047750">
                <a:tc>
                  <a:txBody>
                    <a:bodyPr/>
                    <a:lstStyle/>
                    <a:p>
                      <a:pPr marL="31750" marR="76200">
                        <a:lnSpc>
                          <a:spcPct val="120000"/>
                        </a:lnSpc>
                        <a:spcBef>
                          <a:spcPts val="10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  z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143193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g(x)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588137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SCOPE DETAILS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8656" y="2144840"/>
            <a:ext cx="1709928" cy="3744102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2202">
              <a:spcBef>
                <a:spcPts val="198"/>
              </a:spcBef>
            </a:pP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2202"/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92202">
              <a:spcBef>
                <a:spcPts val="1188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92202">
              <a:spcBef>
                <a:spcPts val="1188"/>
              </a:spcBef>
            </a:pP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00659" y="2778519"/>
            <a:ext cx="1005840" cy="689804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79629" rIns="0" bIns="0" rtlCol="0">
            <a:spAutoFit/>
          </a:bodyPr>
          <a:lstStyle/>
          <a:p>
            <a:pPr marL="245872" marR="200470" indent="-40513">
              <a:spcBef>
                <a:spcPts val="627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0659" y="3818725"/>
            <a:ext cx="1005840" cy="584712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699" rIns="0" bIns="0" rtlCol="0">
            <a:spAutoFit/>
          </a:bodyPr>
          <a:lstStyle/>
          <a:p>
            <a:pPr>
              <a:spcBef>
                <a:spcPts val="6"/>
              </a:spcBef>
            </a:pPr>
            <a:endParaRPr sz="1815">
              <a:latin typeface="Times"/>
              <a:cs typeface="Times"/>
            </a:endParaRPr>
          </a:p>
          <a:p>
            <a:pPr algn="ctr">
              <a:lnSpc>
                <a:spcPct val="100000"/>
              </a:lnSpc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94352" y="2630576"/>
            <a:ext cx="1083233" cy="2678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21"/>
              </a:lnSpc>
            </a:pPr>
            <a:fld id="{81D60167-4931-47E6-BA6A-407CBD079E47}" type="slidenum">
              <a:rPr spc="-61" dirty="0"/>
              <a:pPr marL="27940">
                <a:lnSpc>
                  <a:spcPts val="1221"/>
                </a:lnSpc>
              </a:pPr>
              <a:t>18</a:t>
            </a:fld>
            <a:endParaRPr spc="-61" dirty="0"/>
          </a:p>
        </p:txBody>
      </p:sp>
    </p:spTree>
    <p:extLst>
      <p:ext uri="{BB962C8B-B14F-4D97-AF65-F5344CB8AC3E}">
        <p14:creationId xmlns:p14="http://schemas.microsoft.com/office/powerpoint/2010/main" val="200883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5264035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SCOPE DETAILS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21"/>
              </a:lnSpc>
            </a:pPr>
            <a:fld id="{81D60167-4931-47E6-BA6A-407CBD079E47}" type="slidenum">
              <a:rPr spc="-61" dirty="0"/>
              <a:pPr marL="27940">
                <a:lnSpc>
                  <a:spcPts val="1221"/>
                </a:lnSpc>
              </a:pPr>
              <a:t>19</a:t>
            </a:fld>
            <a:endParaRPr spc="-61" dirty="0"/>
          </a:p>
        </p:txBody>
      </p:sp>
      <p:sp>
        <p:nvSpPr>
          <p:cNvPr id="3" name="object 3"/>
          <p:cNvSpPr txBox="1"/>
          <p:nvPr/>
        </p:nvSpPr>
        <p:spPr>
          <a:xfrm>
            <a:off x="6428575" y="2144840"/>
            <a:ext cx="1709928" cy="2371418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80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1504"/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91504">
              <a:spcBef>
                <a:spcPts val="1188"/>
              </a:spcBef>
            </a:pPr>
            <a:r>
              <a:rPr sz="1980" spc="-66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98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7050" y="3818726"/>
            <a:ext cx="1005840" cy="690510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80328" rIns="0" bIns="0" rtlCol="0">
            <a:spAutoFit/>
          </a:bodyPr>
          <a:lstStyle/>
          <a:p>
            <a:pPr marL="246569" marR="199771" indent="-40513">
              <a:spcBef>
                <a:spcPts val="633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7050" y="2778519"/>
            <a:ext cx="1005840" cy="584006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15">
              <a:latin typeface="Times"/>
              <a:cs typeface="Times"/>
            </a:endParaRPr>
          </a:p>
          <a:p>
            <a:pPr algn="ctr">
              <a:spcBef>
                <a:spcPts val="6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8063" y="2144840"/>
            <a:ext cx="1709928" cy="3744102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1504"/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91504">
              <a:spcBef>
                <a:spcPts val="1188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91504">
              <a:spcBef>
                <a:spcPts val="1188"/>
              </a:spcBef>
            </a:pP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0065" y="2778519"/>
            <a:ext cx="1005840" cy="689804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79629" rIns="0" bIns="0" rtlCol="0">
            <a:spAutoFit/>
          </a:bodyPr>
          <a:lstStyle/>
          <a:p>
            <a:pPr marL="245872" marR="200470" indent="-40513">
              <a:spcBef>
                <a:spcPts val="627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0065" y="3818725"/>
            <a:ext cx="1005840" cy="584712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699" rIns="0" bIns="0" rtlCol="0">
            <a:spAutoFit/>
          </a:bodyPr>
          <a:lstStyle/>
          <a:p>
            <a:pPr>
              <a:spcBef>
                <a:spcPts val="6"/>
              </a:spcBef>
            </a:pPr>
            <a:endParaRPr sz="1815">
              <a:latin typeface="Times"/>
              <a:cs typeface="Times"/>
            </a:endParaRPr>
          </a:p>
          <a:p>
            <a:pPr algn="ctr">
              <a:lnSpc>
                <a:spcPct val="100000"/>
              </a:lnSpc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698" y="2125466"/>
            <a:ext cx="4096004" cy="2698303"/>
          </a:xfrm>
          <a:prstGeom prst="rect">
            <a:avLst/>
          </a:prstGeom>
        </p:spPr>
        <p:txBody>
          <a:bodyPr vert="horz" wrap="square" lIns="0" tIns="88011" rIns="0" bIns="0" rtlCol="0">
            <a:spAutoFit/>
          </a:bodyPr>
          <a:lstStyle/>
          <a:p>
            <a:pPr marL="13970">
              <a:spcBef>
                <a:spcPts val="693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g(x):</a:t>
            </a:r>
            <a:endParaRPr sz="2420">
              <a:latin typeface="Courier New"/>
              <a:cs typeface="Courier New"/>
            </a:endParaRPr>
          </a:p>
          <a:p>
            <a:pPr marL="753682">
              <a:spcBef>
                <a:spcPts val="578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94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h():</a:t>
            </a:r>
            <a:endParaRPr sz="2420">
              <a:latin typeface="Courier New"/>
              <a:cs typeface="Courier New"/>
            </a:endParaRPr>
          </a:p>
          <a:p>
            <a:pPr marL="753682" marR="927608" indent="739712">
              <a:lnSpc>
                <a:spcPct val="120000"/>
              </a:lnSpc>
            </a:pPr>
            <a:r>
              <a:rPr sz="2420" dirty="0">
                <a:latin typeface="Courier New"/>
                <a:cs typeface="Courier New"/>
              </a:rPr>
              <a:t>x =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'abc'  x = x +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1</a:t>
            </a:r>
            <a:endParaRPr sz="2420">
              <a:latin typeface="Courier New"/>
              <a:cs typeface="Courier New"/>
            </a:endParaRPr>
          </a:p>
          <a:p>
            <a:pPr marL="753682" marR="5588">
              <a:lnSpc>
                <a:spcPct val="120000"/>
              </a:lnSpc>
            </a:pPr>
            <a:r>
              <a:rPr sz="2420" spc="-6" dirty="0">
                <a:latin typeface="Courier New"/>
                <a:cs typeface="Courier New"/>
              </a:rPr>
              <a:t>print('g: </a:t>
            </a:r>
            <a:r>
              <a:rPr sz="2420" dirty="0">
                <a:latin typeface="Courier New"/>
                <a:cs typeface="Courier New"/>
              </a:rPr>
              <a:t>x </a:t>
            </a:r>
            <a:r>
              <a:rPr sz="2420" spc="-6" dirty="0">
                <a:latin typeface="Courier New"/>
                <a:cs typeface="Courier New"/>
              </a:rPr>
              <a:t>=', x)  </a:t>
            </a:r>
            <a:r>
              <a:rPr sz="2420" dirty="0">
                <a:latin typeface="Courier New"/>
                <a:cs typeface="Courier New"/>
              </a:rPr>
              <a:t>h()</a:t>
            </a:r>
            <a:endParaRPr sz="2420">
              <a:latin typeface="Courier New"/>
              <a:cs typeface="Courier New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56744" y="4920649"/>
          <a:ext cx="2288398" cy="1662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44"/>
                <a:gridCol w="369574"/>
                <a:gridCol w="1294798"/>
                <a:gridCol w="311782"/>
              </a:tblGrid>
              <a:tr h="6146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275"/>
                        </a:lnSpc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return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275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047750">
                <a:tc>
                  <a:txBody>
                    <a:bodyPr/>
                    <a:lstStyle/>
                    <a:p>
                      <a:pPr marL="31750" marR="76200">
                        <a:lnSpc>
                          <a:spcPct val="120000"/>
                        </a:lnSpc>
                        <a:spcBef>
                          <a:spcPts val="10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  z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143193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g(x)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08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" y="7155180"/>
            <a:ext cx="10056305" cy="502920"/>
          </a:xfrm>
          <a:custGeom>
            <a:avLst/>
            <a:gdLst/>
            <a:ahLst/>
            <a:cxnLst/>
            <a:rect l="l" t="t" r="r" b="b"/>
            <a:pathLst>
              <a:path w="9142095" h="457200">
                <a:moveTo>
                  <a:pt x="0" y="457200"/>
                </a:moveTo>
                <a:lnTo>
                  <a:pt x="9141714" y="457200"/>
                </a:lnTo>
                <a:lnTo>
                  <a:pt x="914171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/>
          <p:nvPr/>
        </p:nvSpPr>
        <p:spPr>
          <a:xfrm>
            <a:off x="0" y="7082256"/>
            <a:ext cx="10056305" cy="70549"/>
          </a:xfrm>
          <a:custGeom>
            <a:avLst/>
            <a:gdLst/>
            <a:ahLst/>
            <a:cxnLst/>
            <a:rect l="l" t="t" r="r" b="b"/>
            <a:pathLst>
              <a:path w="9142095" h="64135">
                <a:moveTo>
                  <a:pt x="0" y="64008"/>
                </a:moveTo>
                <a:lnTo>
                  <a:pt x="9141714" y="64008"/>
                </a:lnTo>
                <a:lnTo>
                  <a:pt x="9141714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/>
          <p:nvPr/>
        </p:nvSpPr>
        <p:spPr>
          <a:xfrm>
            <a:off x="996619" y="4892040"/>
            <a:ext cx="8147304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1870" y="1094714"/>
            <a:ext cx="7893050" cy="3317255"/>
          </a:xfrm>
          <a:prstGeom prst="rect">
            <a:avLst/>
          </a:prstGeom>
        </p:spPr>
        <p:txBody>
          <a:bodyPr vert="horz" wrap="square" lIns="0" tIns="199073" rIns="0" bIns="0" rtlCol="0">
            <a:spAutoFit/>
          </a:bodyPr>
          <a:lstStyle/>
          <a:p>
            <a:pPr marL="13970" marR="5588">
              <a:lnSpc>
                <a:spcPts val="8074"/>
              </a:lnSpc>
              <a:spcBef>
                <a:spcPts val="1568"/>
              </a:spcBef>
            </a:pPr>
            <a:r>
              <a:rPr sz="6820" u="none" kern="1200" spc="-110">
                <a:solidFill>
                  <a:srgbClr val="252525"/>
                </a:solidFill>
              </a:rPr>
              <a:t>DECOMPOSITIO</a:t>
            </a:r>
            <a:r>
              <a:rPr lang="en-US" sz="6820" u="none" kern="1200" spc="-110">
                <a:solidFill>
                  <a:srgbClr val="252525"/>
                </a:solidFill>
              </a:rPr>
              <a:t>N</a:t>
            </a:r>
            <a:r>
              <a:rPr sz="6820" u="none" kern="1200" spc="-110">
                <a:solidFill>
                  <a:srgbClr val="252525"/>
                </a:solidFill>
              </a:rPr>
              <a:t>,  </a:t>
            </a:r>
            <a:r>
              <a:rPr sz="6820" u="none" kern="1200" spc="-110" dirty="0">
                <a:solidFill>
                  <a:srgbClr val="252525"/>
                </a:solidFill>
              </a:rPr>
              <a:t>ABSTRACTION,  FUNCTIONS</a:t>
            </a:r>
            <a:endParaRPr sz="6820" kern="1200" spc="-110" dirty="0"/>
          </a:p>
        </p:txBody>
      </p:sp>
    </p:spTree>
    <p:extLst>
      <p:ext uri="{BB962C8B-B14F-4D97-AF65-F5344CB8AC3E}">
        <p14:creationId xmlns:p14="http://schemas.microsoft.com/office/powerpoint/2010/main" val="170023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512699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SCOPE DETAILS</a:t>
            </a:r>
          </a:p>
        </p:txBody>
      </p:sp>
      <p:sp>
        <p:nvSpPr>
          <p:cNvPr id="3" name="object 3"/>
          <p:cNvSpPr/>
          <p:nvPr/>
        </p:nvSpPr>
        <p:spPr>
          <a:xfrm>
            <a:off x="6428575" y="2144840"/>
            <a:ext cx="1709928" cy="4265740"/>
          </a:xfrm>
          <a:custGeom>
            <a:avLst/>
            <a:gdLst/>
            <a:ahLst/>
            <a:cxnLst/>
            <a:rect l="l" t="t" r="r" b="b"/>
            <a:pathLst>
              <a:path w="1554479" h="3877945">
                <a:moveTo>
                  <a:pt x="0" y="3877817"/>
                </a:moveTo>
                <a:lnTo>
                  <a:pt x="1554480" y="3877817"/>
                </a:lnTo>
                <a:lnTo>
                  <a:pt x="1554480" y="0"/>
                </a:lnTo>
                <a:lnTo>
                  <a:pt x="0" y="0"/>
                </a:lnTo>
                <a:lnTo>
                  <a:pt x="0" y="387781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 txBox="1"/>
          <p:nvPr/>
        </p:nvSpPr>
        <p:spPr>
          <a:xfrm>
            <a:off x="6428575" y="2144840"/>
            <a:ext cx="1709928" cy="2371418"/>
          </a:xfrm>
          <a:prstGeom prst="rect">
            <a:avLst/>
          </a:prstGeom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80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980" spc="-198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 dirty="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 dirty="0">
              <a:latin typeface="Times"/>
              <a:cs typeface="Times"/>
            </a:endParaRPr>
          </a:p>
          <a:p>
            <a:pPr marL="91504"/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 dirty="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 dirty="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 dirty="0">
              <a:latin typeface="Times"/>
              <a:cs typeface="Times"/>
            </a:endParaRPr>
          </a:p>
          <a:p>
            <a:pPr marL="91504">
              <a:spcBef>
                <a:spcPts val="1188"/>
              </a:spcBef>
            </a:pPr>
            <a:r>
              <a:rPr sz="1980" spc="-66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7050" y="3818726"/>
            <a:ext cx="1005840" cy="690510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80328" rIns="0" bIns="0" rtlCol="0">
            <a:spAutoFit/>
          </a:bodyPr>
          <a:lstStyle/>
          <a:p>
            <a:pPr marL="246569" marR="199771" indent="-40513">
              <a:spcBef>
                <a:spcPts val="633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27050" y="2778519"/>
            <a:ext cx="1005840" cy="813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1980" spc="-99" dirty="0">
                <a:latin typeface="Arial"/>
                <a:cs typeface="Arial"/>
              </a:rPr>
              <a:t>4</a:t>
            </a:r>
            <a:endParaRPr sz="1980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86062" y="7415930"/>
            <a:ext cx="17741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204"/>
              </a:lnSpc>
            </a:pPr>
            <a:r>
              <a:rPr sz="1155" spc="-61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15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8063" y="2144840"/>
            <a:ext cx="1709928" cy="3744102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1504"/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91504">
              <a:spcBef>
                <a:spcPts val="1188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91504">
              <a:spcBef>
                <a:spcPts val="1188"/>
              </a:spcBef>
            </a:pP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0065" y="2778519"/>
            <a:ext cx="1005840" cy="689804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79629" rIns="0" bIns="0" rtlCol="0">
            <a:spAutoFit/>
          </a:bodyPr>
          <a:lstStyle/>
          <a:p>
            <a:pPr marL="245872" marR="200470" indent="-40513">
              <a:spcBef>
                <a:spcPts val="627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0065" y="3818725"/>
            <a:ext cx="1005840" cy="584712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699" rIns="0" bIns="0" rtlCol="0">
            <a:spAutoFit/>
          </a:bodyPr>
          <a:lstStyle/>
          <a:p>
            <a:pPr>
              <a:spcBef>
                <a:spcPts val="6"/>
              </a:spcBef>
            </a:pPr>
            <a:endParaRPr sz="1815" dirty="0">
              <a:latin typeface="Times"/>
              <a:cs typeface="Times"/>
            </a:endParaRPr>
          </a:p>
          <a:p>
            <a:pPr algn="ctr">
              <a:lnSpc>
                <a:spcPct val="100000"/>
              </a:lnSpc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698" y="2125466"/>
            <a:ext cx="4096004" cy="2698303"/>
          </a:xfrm>
          <a:prstGeom prst="rect">
            <a:avLst/>
          </a:prstGeom>
        </p:spPr>
        <p:txBody>
          <a:bodyPr vert="horz" wrap="square" lIns="0" tIns="88011" rIns="0" bIns="0" rtlCol="0">
            <a:spAutoFit/>
          </a:bodyPr>
          <a:lstStyle/>
          <a:p>
            <a:pPr marL="13970">
              <a:spcBef>
                <a:spcPts val="693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g(x):</a:t>
            </a:r>
            <a:endParaRPr sz="2420">
              <a:latin typeface="Courier New"/>
              <a:cs typeface="Courier New"/>
            </a:endParaRPr>
          </a:p>
          <a:p>
            <a:pPr marL="753682">
              <a:spcBef>
                <a:spcPts val="578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94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h():</a:t>
            </a:r>
            <a:endParaRPr sz="2420">
              <a:latin typeface="Courier New"/>
              <a:cs typeface="Courier New"/>
            </a:endParaRPr>
          </a:p>
          <a:p>
            <a:pPr marL="753682" marR="927608" indent="739712">
              <a:lnSpc>
                <a:spcPct val="120000"/>
              </a:lnSpc>
            </a:pPr>
            <a:r>
              <a:rPr sz="2420" dirty="0">
                <a:latin typeface="Courier New"/>
                <a:cs typeface="Courier New"/>
              </a:rPr>
              <a:t>x =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'abc'  x = x +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1</a:t>
            </a:r>
            <a:endParaRPr sz="2420">
              <a:latin typeface="Courier New"/>
              <a:cs typeface="Courier New"/>
            </a:endParaRPr>
          </a:p>
          <a:p>
            <a:pPr marL="753682" marR="5588">
              <a:lnSpc>
                <a:spcPct val="120000"/>
              </a:lnSpc>
            </a:pPr>
            <a:r>
              <a:rPr sz="2420" spc="-6" dirty="0">
                <a:latin typeface="Courier New"/>
                <a:cs typeface="Courier New"/>
              </a:rPr>
              <a:t>print('g: </a:t>
            </a:r>
            <a:r>
              <a:rPr sz="2420" dirty="0">
                <a:latin typeface="Courier New"/>
                <a:cs typeface="Courier New"/>
              </a:rPr>
              <a:t>x </a:t>
            </a:r>
            <a:r>
              <a:rPr sz="2420" spc="-6" dirty="0">
                <a:latin typeface="Courier New"/>
                <a:cs typeface="Courier New"/>
              </a:rPr>
              <a:t>=', x)  </a:t>
            </a:r>
            <a:r>
              <a:rPr sz="2420" dirty="0">
                <a:latin typeface="Courier New"/>
                <a:cs typeface="Courier New"/>
              </a:rPr>
              <a:t>h()</a:t>
            </a:r>
            <a:endParaRPr sz="2420">
              <a:latin typeface="Courier New"/>
              <a:cs typeface="Courier New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56744" y="4920649"/>
          <a:ext cx="2288398" cy="1662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44"/>
                <a:gridCol w="369574"/>
                <a:gridCol w="1294798"/>
                <a:gridCol w="311782"/>
              </a:tblGrid>
              <a:tr h="6146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275"/>
                        </a:lnSpc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return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275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047750">
                <a:tc>
                  <a:txBody>
                    <a:bodyPr/>
                    <a:lstStyle/>
                    <a:p>
                      <a:pPr marL="31750" marR="76200">
                        <a:lnSpc>
                          <a:spcPct val="120000"/>
                        </a:lnSpc>
                        <a:spcBef>
                          <a:spcPts val="10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  z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143193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g(x)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084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2026234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5261521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SCOPE DETAILS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6387" y="2144840"/>
            <a:ext cx="1709928" cy="3744102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0805">
              <a:spcBef>
                <a:spcPts val="198"/>
              </a:spcBef>
            </a:pP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0805"/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90805">
              <a:spcBef>
                <a:spcPts val="1188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90805">
              <a:spcBef>
                <a:spcPts val="1188"/>
              </a:spcBef>
            </a:pP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7551" y="2778519"/>
            <a:ext cx="1005840" cy="689804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79629" rIns="0" bIns="0" rtlCol="0">
            <a:spAutoFit/>
          </a:bodyPr>
          <a:lstStyle/>
          <a:p>
            <a:pPr marL="246569" marR="199771" indent="-40513">
              <a:spcBef>
                <a:spcPts val="627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7551" y="3818725"/>
            <a:ext cx="1005840" cy="584712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699" rIns="0" bIns="0" rtlCol="0">
            <a:spAutoFit/>
          </a:bodyPr>
          <a:lstStyle/>
          <a:p>
            <a:pPr>
              <a:spcBef>
                <a:spcPts val="6"/>
              </a:spcBef>
            </a:pPr>
            <a:endParaRPr sz="1815">
              <a:latin typeface="Times"/>
              <a:cs typeface="Times"/>
            </a:endParaRPr>
          </a:p>
          <a:p>
            <a:pPr algn="ctr">
              <a:lnSpc>
                <a:spcPct val="100000"/>
              </a:lnSpc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1031" y="2144840"/>
            <a:ext cx="1709928" cy="4265740"/>
          </a:xfrm>
          <a:custGeom>
            <a:avLst/>
            <a:gdLst/>
            <a:ahLst/>
            <a:cxnLst/>
            <a:rect l="l" t="t" r="r" b="b"/>
            <a:pathLst>
              <a:path w="1554479" h="3877945">
                <a:moveTo>
                  <a:pt x="0" y="3877817"/>
                </a:moveTo>
                <a:lnTo>
                  <a:pt x="1554479" y="3877817"/>
                </a:lnTo>
                <a:lnTo>
                  <a:pt x="1554479" y="0"/>
                </a:lnTo>
                <a:lnTo>
                  <a:pt x="0" y="0"/>
                </a:lnTo>
                <a:lnTo>
                  <a:pt x="0" y="387781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8" name="object 8"/>
          <p:cNvSpPr txBox="1"/>
          <p:nvPr/>
        </p:nvSpPr>
        <p:spPr>
          <a:xfrm>
            <a:off x="6421031" y="2144840"/>
            <a:ext cx="1709928" cy="2371418"/>
          </a:xfrm>
          <a:prstGeom prst="rect">
            <a:avLst/>
          </a:prstGeom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80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1504"/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91504">
              <a:spcBef>
                <a:spcPts val="1188"/>
              </a:spcBef>
            </a:pPr>
            <a:r>
              <a:rPr sz="1980" spc="-66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98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506" y="3818726"/>
            <a:ext cx="1005840" cy="690510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80328" rIns="0" bIns="0" rtlCol="0">
            <a:spAutoFit/>
          </a:bodyPr>
          <a:lstStyle/>
          <a:p>
            <a:pPr marL="245872" marR="200470" indent="-40513">
              <a:spcBef>
                <a:spcPts val="633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4671" y="3081248"/>
            <a:ext cx="12782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1"/>
              </a:lnSpc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36572" y="2144840"/>
            <a:ext cx="1709928" cy="4265740"/>
          </a:xfrm>
          <a:custGeom>
            <a:avLst/>
            <a:gdLst/>
            <a:ahLst/>
            <a:cxnLst/>
            <a:rect l="l" t="t" r="r" b="b"/>
            <a:pathLst>
              <a:path w="1554479" h="3877945">
                <a:moveTo>
                  <a:pt x="0" y="3877817"/>
                </a:moveTo>
                <a:lnTo>
                  <a:pt x="1554479" y="3877817"/>
                </a:lnTo>
                <a:lnTo>
                  <a:pt x="1554479" y="0"/>
                </a:lnTo>
                <a:lnTo>
                  <a:pt x="0" y="0"/>
                </a:lnTo>
                <a:lnTo>
                  <a:pt x="0" y="387781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2" name="object 12"/>
          <p:cNvSpPr txBox="1"/>
          <p:nvPr/>
        </p:nvSpPr>
        <p:spPr>
          <a:xfrm>
            <a:off x="8876956" y="2778519"/>
            <a:ext cx="1005840" cy="584006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15">
              <a:latin typeface="Times"/>
              <a:cs typeface="Times"/>
            </a:endParaRPr>
          </a:p>
          <a:p>
            <a:pPr marL="210947">
              <a:spcBef>
                <a:spcPts val="6"/>
              </a:spcBef>
            </a:pPr>
            <a:r>
              <a:rPr sz="1980" spc="-17" dirty="0">
                <a:solidFill>
                  <a:srgbClr val="FFFFFF"/>
                </a:solidFill>
                <a:latin typeface="Arial"/>
                <a:cs typeface="Arial"/>
              </a:rPr>
              <a:t>“abc”</a:t>
            </a:r>
            <a:endParaRPr sz="198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5315" y="2778519"/>
            <a:ext cx="1005840" cy="584006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15">
              <a:latin typeface="Times"/>
              <a:cs typeface="Times"/>
            </a:endParaRPr>
          </a:p>
          <a:p>
            <a:pPr algn="ctr">
              <a:spcBef>
                <a:spcPts val="6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98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56970" y="4919142"/>
            <a:ext cx="2566988" cy="674053"/>
          </a:xfrm>
          <a:custGeom>
            <a:avLst/>
            <a:gdLst/>
            <a:ahLst/>
            <a:cxnLst/>
            <a:rect l="l" t="t" r="r" b="b"/>
            <a:pathLst>
              <a:path w="2333625" h="612775">
                <a:moveTo>
                  <a:pt x="160865" y="343607"/>
                </a:moveTo>
                <a:lnTo>
                  <a:pt x="137097" y="373311"/>
                </a:lnTo>
                <a:lnTo>
                  <a:pt x="143637" y="378333"/>
                </a:lnTo>
                <a:lnTo>
                  <a:pt x="178054" y="400304"/>
                </a:lnTo>
                <a:lnTo>
                  <a:pt x="213614" y="421386"/>
                </a:lnTo>
                <a:lnTo>
                  <a:pt x="250062" y="441579"/>
                </a:lnTo>
                <a:lnTo>
                  <a:pt x="311404" y="472059"/>
                </a:lnTo>
                <a:lnTo>
                  <a:pt x="374269" y="499618"/>
                </a:lnTo>
                <a:lnTo>
                  <a:pt x="438658" y="524002"/>
                </a:lnTo>
                <a:lnTo>
                  <a:pt x="504190" y="545338"/>
                </a:lnTo>
                <a:lnTo>
                  <a:pt x="570992" y="563753"/>
                </a:lnTo>
                <a:lnTo>
                  <a:pt x="638683" y="579120"/>
                </a:lnTo>
                <a:lnTo>
                  <a:pt x="707263" y="591566"/>
                </a:lnTo>
                <a:lnTo>
                  <a:pt x="776732" y="601218"/>
                </a:lnTo>
                <a:lnTo>
                  <a:pt x="846709" y="607822"/>
                </a:lnTo>
                <a:lnTo>
                  <a:pt x="917321" y="611505"/>
                </a:lnTo>
                <a:lnTo>
                  <a:pt x="988187" y="612521"/>
                </a:lnTo>
                <a:lnTo>
                  <a:pt x="1059307" y="610743"/>
                </a:lnTo>
                <a:lnTo>
                  <a:pt x="1130427" y="606044"/>
                </a:lnTo>
                <a:lnTo>
                  <a:pt x="1201801" y="598805"/>
                </a:lnTo>
                <a:lnTo>
                  <a:pt x="1272794" y="588645"/>
                </a:lnTo>
                <a:lnTo>
                  <a:pt x="1343660" y="575818"/>
                </a:lnTo>
                <a:lnTo>
                  <a:pt x="1349474" y="574548"/>
                </a:lnTo>
                <a:lnTo>
                  <a:pt x="987171" y="574548"/>
                </a:lnTo>
                <a:lnTo>
                  <a:pt x="917829" y="573405"/>
                </a:lnTo>
                <a:lnTo>
                  <a:pt x="848741" y="569722"/>
                </a:lnTo>
                <a:lnTo>
                  <a:pt x="780415" y="563245"/>
                </a:lnTo>
                <a:lnTo>
                  <a:pt x="712470" y="553847"/>
                </a:lnTo>
                <a:lnTo>
                  <a:pt x="645414" y="541655"/>
                </a:lnTo>
                <a:lnTo>
                  <a:pt x="579501" y="526542"/>
                </a:lnTo>
                <a:lnTo>
                  <a:pt x="514350" y="508635"/>
                </a:lnTo>
                <a:lnTo>
                  <a:pt x="450469" y="487807"/>
                </a:lnTo>
                <a:lnTo>
                  <a:pt x="387858" y="464058"/>
                </a:lnTo>
                <a:lnTo>
                  <a:pt x="326771" y="437261"/>
                </a:lnTo>
                <a:lnTo>
                  <a:pt x="267081" y="407543"/>
                </a:lnTo>
                <a:lnTo>
                  <a:pt x="232029" y="388112"/>
                </a:lnTo>
                <a:lnTo>
                  <a:pt x="197612" y="367665"/>
                </a:lnTo>
                <a:lnTo>
                  <a:pt x="164211" y="346202"/>
                </a:lnTo>
                <a:lnTo>
                  <a:pt x="160865" y="343607"/>
                </a:lnTo>
                <a:close/>
              </a:path>
              <a:path w="2333625" h="612775">
                <a:moveTo>
                  <a:pt x="2305685" y="0"/>
                </a:moveTo>
                <a:lnTo>
                  <a:pt x="2257425" y="51816"/>
                </a:lnTo>
                <a:lnTo>
                  <a:pt x="2207387" y="100838"/>
                </a:lnTo>
                <a:lnTo>
                  <a:pt x="2155317" y="147574"/>
                </a:lnTo>
                <a:lnTo>
                  <a:pt x="2100961" y="192024"/>
                </a:lnTo>
                <a:lnTo>
                  <a:pt x="2044827" y="234188"/>
                </a:lnTo>
                <a:lnTo>
                  <a:pt x="1986788" y="273939"/>
                </a:lnTo>
                <a:lnTo>
                  <a:pt x="1927098" y="311531"/>
                </a:lnTo>
                <a:lnTo>
                  <a:pt x="1865884" y="346583"/>
                </a:lnTo>
                <a:lnTo>
                  <a:pt x="1803273" y="379349"/>
                </a:lnTo>
                <a:lnTo>
                  <a:pt x="1739138" y="409575"/>
                </a:lnTo>
                <a:lnTo>
                  <a:pt x="1674114" y="437388"/>
                </a:lnTo>
                <a:lnTo>
                  <a:pt x="1607947" y="462788"/>
                </a:lnTo>
                <a:lnTo>
                  <a:pt x="1540764" y="485521"/>
                </a:lnTo>
                <a:lnTo>
                  <a:pt x="1473073" y="505841"/>
                </a:lnTo>
                <a:lnTo>
                  <a:pt x="1404493" y="523621"/>
                </a:lnTo>
                <a:lnTo>
                  <a:pt x="1335532" y="538607"/>
                </a:lnTo>
                <a:lnTo>
                  <a:pt x="1266063" y="551180"/>
                </a:lnTo>
                <a:lnTo>
                  <a:pt x="1196467" y="561086"/>
                </a:lnTo>
                <a:lnTo>
                  <a:pt x="1126617" y="568198"/>
                </a:lnTo>
                <a:lnTo>
                  <a:pt x="1056767" y="572770"/>
                </a:lnTo>
                <a:lnTo>
                  <a:pt x="987171" y="574548"/>
                </a:lnTo>
                <a:lnTo>
                  <a:pt x="1349474" y="574548"/>
                </a:lnTo>
                <a:lnTo>
                  <a:pt x="1414018" y="560451"/>
                </a:lnTo>
                <a:lnTo>
                  <a:pt x="1483868" y="542290"/>
                </a:lnTo>
                <a:lnTo>
                  <a:pt x="1553083" y="521716"/>
                </a:lnTo>
                <a:lnTo>
                  <a:pt x="1621536" y="498348"/>
                </a:lnTo>
                <a:lnTo>
                  <a:pt x="1688973" y="472440"/>
                </a:lnTo>
                <a:lnTo>
                  <a:pt x="1755521" y="444119"/>
                </a:lnTo>
                <a:lnTo>
                  <a:pt x="1820799" y="413004"/>
                </a:lnTo>
                <a:lnTo>
                  <a:pt x="1884807" y="379603"/>
                </a:lnTo>
                <a:lnTo>
                  <a:pt x="1947504" y="343607"/>
                </a:lnTo>
                <a:lnTo>
                  <a:pt x="2008378" y="305435"/>
                </a:lnTo>
                <a:lnTo>
                  <a:pt x="2067687" y="264668"/>
                </a:lnTo>
                <a:lnTo>
                  <a:pt x="2125091" y="221488"/>
                </a:lnTo>
                <a:lnTo>
                  <a:pt x="2180717" y="175895"/>
                </a:lnTo>
                <a:lnTo>
                  <a:pt x="2234057" y="128016"/>
                </a:lnTo>
                <a:lnTo>
                  <a:pt x="2285238" y="77851"/>
                </a:lnTo>
                <a:lnTo>
                  <a:pt x="2333498" y="26035"/>
                </a:lnTo>
                <a:lnTo>
                  <a:pt x="2305685" y="0"/>
                </a:lnTo>
                <a:close/>
              </a:path>
              <a:path w="2333625" h="612775">
                <a:moveTo>
                  <a:pt x="0" y="239776"/>
                </a:moveTo>
                <a:lnTo>
                  <a:pt x="89281" y="433070"/>
                </a:lnTo>
                <a:lnTo>
                  <a:pt x="137097" y="373311"/>
                </a:lnTo>
                <a:lnTo>
                  <a:pt x="122300" y="361950"/>
                </a:lnTo>
                <a:lnTo>
                  <a:pt x="145542" y="331724"/>
                </a:lnTo>
                <a:lnTo>
                  <a:pt x="170375" y="331724"/>
                </a:lnTo>
                <a:lnTo>
                  <a:pt x="208280" y="284353"/>
                </a:lnTo>
                <a:lnTo>
                  <a:pt x="0" y="239776"/>
                </a:lnTo>
                <a:close/>
              </a:path>
              <a:path w="2333625" h="612775">
                <a:moveTo>
                  <a:pt x="145542" y="331724"/>
                </a:moveTo>
                <a:lnTo>
                  <a:pt x="122300" y="361950"/>
                </a:lnTo>
                <a:lnTo>
                  <a:pt x="137097" y="373311"/>
                </a:lnTo>
                <a:lnTo>
                  <a:pt x="160865" y="343607"/>
                </a:lnTo>
                <a:lnTo>
                  <a:pt x="145542" y="331724"/>
                </a:lnTo>
                <a:close/>
              </a:path>
              <a:path w="2333625" h="612775">
                <a:moveTo>
                  <a:pt x="170375" y="331724"/>
                </a:moveTo>
                <a:lnTo>
                  <a:pt x="145542" y="331724"/>
                </a:lnTo>
                <a:lnTo>
                  <a:pt x="160865" y="343607"/>
                </a:lnTo>
                <a:lnTo>
                  <a:pt x="170375" y="3317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5" name="object 15"/>
          <p:cNvSpPr txBox="1"/>
          <p:nvPr/>
        </p:nvSpPr>
        <p:spPr>
          <a:xfrm>
            <a:off x="177698" y="2125466"/>
            <a:ext cx="4096004" cy="2698303"/>
          </a:xfrm>
          <a:prstGeom prst="rect">
            <a:avLst/>
          </a:prstGeom>
        </p:spPr>
        <p:txBody>
          <a:bodyPr vert="horz" wrap="square" lIns="0" tIns="88011" rIns="0" bIns="0" rtlCol="0">
            <a:spAutoFit/>
          </a:bodyPr>
          <a:lstStyle/>
          <a:p>
            <a:pPr marL="13970">
              <a:spcBef>
                <a:spcPts val="693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g(x):</a:t>
            </a:r>
            <a:endParaRPr sz="2420">
              <a:latin typeface="Courier New"/>
              <a:cs typeface="Courier New"/>
            </a:endParaRPr>
          </a:p>
          <a:p>
            <a:pPr marL="753682">
              <a:spcBef>
                <a:spcPts val="578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94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h():</a:t>
            </a:r>
            <a:endParaRPr sz="2420">
              <a:latin typeface="Courier New"/>
              <a:cs typeface="Courier New"/>
            </a:endParaRPr>
          </a:p>
          <a:p>
            <a:pPr marL="753682" marR="927608" indent="739712">
              <a:lnSpc>
                <a:spcPct val="120000"/>
              </a:lnSpc>
            </a:pPr>
            <a:r>
              <a:rPr sz="2420" dirty="0">
                <a:latin typeface="Courier New"/>
                <a:cs typeface="Courier New"/>
              </a:rPr>
              <a:t>x =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'abc'  x = x +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1</a:t>
            </a:r>
            <a:endParaRPr sz="2420">
              <a:latin typeface="Courier New"/>
              <a:cs typeface="Courier New"/>
            </a:endParaRPr>
          </a:p>
          <a:p>
            <a:pPr marL="753682" marR="5588">
              <a:lnSpc>
                <a:spcPct val="120000"/>
              </a:lnSpc>
            </a:pPr>
            <a:r>
              <a:rPr sz="2420" spc="-6" dirty="0">
                <a:latin typeface="Courier New"/>
                <a:cs typeface="Courier New"/>
              </a:rPr>
              <a:t>print('g: </a:t>
            </a:r>
            <a:r>
              <a:rPr sz="2420" dirty="0">
                <a:latin typeface="Courier New"/>
                <a:cs typeface="Courier New"/>
              </a:rPr>
              <a:t>x </a:t>
            </a:r>
            <a:r>
              <a:rPr sz="2420" spc="-6" dirty="0">
                <a:latin typeface="Courier New"/>
                <a:cs typeface="Courier New"/>
              </a:rPr>
              <a:t>=', x)  </a:t>
            </a:r>
            <a:r>
              <a:rPr sz="2420" dirty="0">
                <a:latin typeface="Courier New"/>
                <a:cs typeface="Courier New"/>
              </a:rPr>
              <a:t>h()</a:t>
            </a:r>
            <a:endParaRPr sz="242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04"/>
              </a:lnSpc>
            </a:pPr>
            <a:fld id="{81D60167-4931-47E6-BA6A-407CBD079E47}" type="slidenum">
              <a:rPr spc="-61" dirty="0"/>
              <a:pPr marL="27940">
                <a:lnSpc>
                  <a:spcPts val="1204"/>
                </a:lnSpc>
              </a:pPr>
              <a:t>21</a:t>
            </a:fld>
            <a:endParaRPr spc="-61" dirty="0"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56744" y="4920649"/>
          <a:ext cx="2288398" cy="1662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44"/>
                <a:gridCol w="369574"/>
                <a:gridCol w="1294798"/>
                <a:gridCol w="311782"/>
              </a:tblGrid>
              <a:tr h="6146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275"/>
                        </a:lnSpc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return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275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047750">
                <a:tc>
                  <a:txBody>
                    <a:bodyPr/>
                    <a:lstStyle/>
                    <a:p>
                      <a:pPr marL="31750" marR="76200">
                        <a:lnSpc>
                          <a:spcPct val="120000"/>
                        </a:lnSpc>
                        <a:spcBef>
                          <a:spcPts val="10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  z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143193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g(x)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8236572" y="2144840"/>
            <a:ext cx="1709928" cy="4350422"/>
          </a:xfrm>
          <a:prstGeom prst="rect">
            <a:avLst/>
          </a:prstGeom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-6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80" spc="-1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1504"/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spcBef>
                <a:spcPts val="6"/>
              </a:spcBef>
            </a:pPr>
            <a:endParaRPr sz="1980">
              <a:latin typeface="Times"/>
              <a:cs typeface="Times"/>
            </a:endParaRPr>
          </a:p>
          <a:p>
            <a:pPr marL="91504"/>
            <a:r>
              <a:rPr sz="1980" spc="-50" dirty="0">
                <a:solidFill>
                  <a:srgbClr val="FF0000"/>
                </a:solidFill>
                <a:latin typeface="Arial"/>
                <a:cs typeface="Arial"/>
              </a:rPr>
              <a:t>returns</a:t>
            </a:r>
            <a:r>
              <a:rPr sz="1980" spc="-17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80" spc="-99" dirty="0">
                <a:solidFill>
                  <a:srgbClr val="FF0000"/>
                </a:solidFill>
                <a:latin typeface="Arial"/>
                <a:cs typeface="Arial"/>
              </a:rPr>
              <a:t>None</a:t>
            </a:r>
            <a:endParaRPr sz="19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681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5249926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SCOPE DETAILS</a:t>
            </a:r>
          </a:p>
        </p:txBody>
      </p:sp>
      <p:sp>
        <p:nvSpPr>
          <p:cNvPr id="3" name="object 3"/>
          <p:cNvSpPr/>
          <p:nvPr/>
        </p:nvSpPr>
        <p:spPr>
          <a:xfrm>
            <a:off x="6428575" y="2144840"/>
            <a:ext cx="1709928" cy="4265740"/>
          </a:xfrm>
          <a:custGeom>
            <a:avLst/>
            <a:gdLst/>
            <a:ahLst/>
            <a:cxnLst/>
            <a:rect l="l" t="t" r="r" b="b"/>
            <a:pathLst>
              <a:path w="1554479" h="3877945">
                <a:moveTo>
                  <a:pt x="0" y="3877817"/>
                </a:moveTo>
                <a:lnTo>
                  <a:pt x="1554480" y="3877817"/>
                </a:lnTo>
                <a:lnTo>
                  <a:pt x="1554480" y="0"/>
                </a:lnTo>
                <a:lnTo>
                  <a:pt x="0" y="0"/>
                </a:lnTo>
                <a:lnTo>
                  <a:pt x="0" y="387781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/>
          <p:nvPr/>
        </p:nvSpPr>
        <p:spPr>
          <a:xfrm>
            <a:off x="6428575" y="2144840"/>
            <a:ext cx="1709928" cy="4265740"/>
          </a:xfrm>
          <a:custGeom>
            <a:avLst/>
            <a:gdLst/>
            <a:ahLst/>
            <a:cxnLst/>
            <a:rect l="l" t="t" r="r" b="b"/>
            <a:pathLst>
              <a:path w="1554479" h="3877945">
                <a:moveTo>
                  <a:pt x="0" y="3877817"/>
                </a:moveTo>
                <a:lnTo>
                  <a:pt x="1554480" y="3877817"/>
                </a:lnTo>
                <a:lnTo>
                  <a:pt x="1554480" y="0"/>
                </a:lnTo>
                <a:lnTo>
                  <a:pt x="0" y="0"/>
                </a:lnTo>
                <a:lnTo>
                  <a:pt x="0" y="3877817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 txBox="1"/>
          <p:nvPr/>
        </p:nvSpPr>
        <p:spPr>
          <a:xfrm>
            <a:off x="6515329" y="2164816"/>
            <a:ext cx="796290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980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5329" y="2768880"/>
            <a:ext cx="13690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5329" y="3975888"/>
            <a:ext cx="160655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66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98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23696" y="3818725"/>
            <a:ext cx="1005840" cy="813054"/>
          </a:xfrm>
          <a:custGeom>
            <a:avLst/>
            <a:gdLst/>
            <a:ahLst/>
            <a:cxnLst/>
            <a:rect l="l" t="t" r="r" b="b"/>
            <a:pathLst>
              <a:path w="914400" h="739139">
                <a:moveTo>
                  <a:pt x="0" y="739139"/>
                </a:moveTo>
                <a:lnTo>
                  <a:pt x="914400" y="739139"/>
                </a:lnTo>
                <a:lnTo>
                  <a:pt x="914400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9" name="object 9"/>
          <p:cNvSpPr txBox="1"/>
          <p:nvPr/>
        </p:nvSpPr>
        <p:spPr>
          <a:xfrm>
            <a:off x="6960831" y="3818725"/>
            <a:ext cx="1068705" cy="698974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88710" rIns="0" bIns="0" rtlCol="0">
            <a:spAutoFit/>
          </a:bodyPr>
          <a:lstStyle/>
          <a:p>
            <a:pPr marL="254953" marR="208852" indent="-40513">
              <a:spcBef>
                <a:spcPts val="699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23696" y="4812829"/>
            <a:ext cx="1005840" cy="813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1" name="object 11"/>
          <p:cNvSpPr/>
          <p:nvPr/>
        </p:nvSpPr>
        <p:spPr>
          <a:xfrm>
            <a:off x="7023696" y="4812829"/>
            <a:ext cx="1005840" cy="813054"/>
          </a:xfrm>
          <a:custGeom>
            <a:avLst/>
            <a:gdLst/>
            <a:ahLst/>
            <a:cxnLst/>
            <a:rect l="l" t="t" r="r" b="b"/>
            <a:pathLst>
              <a:path w="914400" h="739139">
                <a:moveTo>
                  <a:pt x="0" y="739140"/>
                </a:moveTo>
                <a:lnTo>
                  <a:pt x="914400" y="739140"/>
                </a:lnTo>
                <a:lnTo>
                  <a:pt x="914400" y="0"/>
                </a:lnTo>
                <a:lnTo>
                  <a:pt x="0" y="0"/>
                </a:lnTo>
                <a:lnTo>
                  <a:pt x="0" y="739140"/>
                </a:lnTo>
                <a:close/>
              </a:path>
            </a:pathLst>
          </a:custGeom>
          <a:ln w="1295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2" name="object 12"/>
          <p:cNvSpPr txBox="1"/>
          <p:nvPr/>
        </p:nvSpPr>
        <p:spPr>
          <a:xfrm>
            <a:off x="7235622" y="5038725"/>
            <a:ext cx="581152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99" dirty="0">
                <a:latin typeface="Arial"/>
                <a:cs typeface="Arial"/>
              </a:rPr>
              <a:t>None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23696" y="2778519"/>
            <a:ext cx="1005840" cy="813054"/>
          </a:xfrm>
          <a:custGeom>
            <a:avLst/>
            <a:gdLst/>
            <a:ahLst/>
            <a:cxnLst/>
            <a:rect l="l" t="t" r="r" b="b"/>
            <a:pathLst>
              <a:path w="914400" h="739139">
                <a:moveTo>
                  <a:pt x="0" y="739139"/>
                </a:moveTo>
                <a:lnTo>
                  <a:pt x="914400" y="739139"/>
                </a:lnTo>
                <a:lnTo>
                  <a:pt x="914400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4" name="object 14"/>
          <p:cNvSpPr/>
          <p:nvPr/>
        </p:nvSpPr>
        <p:spPr>
          <a:xfrm>
            <a:off x="7023696" y="2778519"/>
            <a:ext cx="1005840" cy="813054"/>
          </a:xfrm>
          <a:custGeom>
            <a:avLst/>
            <a:gdLst/>
            <a:ahLst/>
            <a:cxnLst/>
            <a:rect l="l" t="t" r="r" b="b"/>
            <a:pathLst>
              <a:path w="914400" h="739139">
                <a:moveTo>
                  <a:pt x="0" y="739139"/>
                </a:moveTo>
                <a:lnTo>
                  <a:pt x="914400" y="739139"/>
                </a:lnTo>
                <a:lnTo>
                  <a:pt x="914400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5" name="object 15"/>
          <p:cNvSpPr txBox="1"/>
          <p:nvPr/>
        </p:nvSpPr>
        <p:spPr>
          <a:xfrm>
            <a:off x="7032497" y="3004414"/>
            <a:ext cx="988378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spcBef>
                <a:spcPts val="110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98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18901" y="2144840"/>
            <a:ext cx="1709928" cy="4265740"/>
          </a:xfrm>
          <a:custGeom>
            <a:avLst/>
            <a:gdLst/>
            <a:ahLst/>
            <a:cxnLst/>
            <a:rect l="l" t="t" r="r" b="b"/>
            <a:pathLst>
              <a:path w="1554479" h="3877945">
                <a:moveTo>
                  <a:pt x="0" y="3877817"/>
                </a:moveTo>
                <a:lnTo>
                  <a:pt x="1554479" y="3877817"/>
                </a:lnTo>
                <a:lnTo>
                  <a:pt x="1554479" y="0"/>
                </a:lnTo>
                <a:lnTo>
                  <a:pt x="0" y="0"/>
                </a:lnTo>
                <a:lnTo>
                  <a:pt x="0" y="387781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7" name="object 17"/>
          <p:cNvSpPr/>
          <p:nvPr/>
        </p:nvSpPr>
        <p:spPr>
          <a:xfrm>
            <a:off x="4618901" y="2144840"/>
            <a:ext cx="1709928" cy="4265740"/>
          </a:xfrm>
          <a:custGeom>
            <a:avLst/>
            <a:gdLst/>
            <a:ahLst/>
            <a:cxnLst/>
            <a:rect l="l" t="t" r="r" b="b"/>
            <a:pathLst>
              <a:path w="1554479" h="3877945">
                <a:moveTo>
                  <a:pt x="0" y="3877817"/>
                </a:moveTo>
                <a:lnTo>
                  <a:pt x="1554479" y="3877817"/>
                </a:lnTo>
                <a:lnTo>
                  <a:pt x="1554479" y="0"/>
                </a:lnTo>
                <a:lnTo>
                  <a:pt x="0" y="0"/>
                </a:lnTo>
                <a:lnTo>
                  <a:pt x="0" y="3877817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8" name="object 18"/>
          <p:cNvSpPr txBox="1"/>
          <p:nvPr/>
        </p:nvSpPr>
        <p:spPr>
          <a:xfrm>
            <a:off x="4705654" y="2164816"/>
            <a:ext cx="133832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5654" y="2768880"/>
            <a:ext cx="146685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98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05654" y="3975888"/>
            <a:ext cx="13690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05654" y="5182896"/>
            <a:ext cx="12782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50903" y="2778519"/>
            <a:ext cx="1005840" cy="813054"/>
          </a:xfrm>
          <a:custGeom>
            <a:avLst/>
            <a:gdLst/>
            <a:ahLst/>
            <a:cxnLst/>
            <a:rect l="l" t="t" r="r" b="b"/>
            <a:pathLst>
              <a:path w="914400" h="739139">
                <a:moveTo>
                  <a:pt x="0" y="739139"/>
                </a:moveTo>
                <a:lnTo>
                  <a:pt x="914400" y="739139"/>
                </a:lnTo>
                <a:lnTo>
                  <a:pt x="914400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3" name="object 23"/>
          <p:cNvSpPr txBox="1"/>
          <p:nvPr/>
        </p:nvSpPr>
        <p:spPr>
          <a:xfrm>
            <a:off x="5250903" y="2778519"/>
            <a:ext cx="1005840" cy="689804"/>
          </a:xfrm>
          <a:prstGeom prst="rect">
            <a:avLst/>
          </a:prstGeom>
          <a:ln w="16001">
            <a:solidFill>
              <a:srgbClr val="3E3E3E"/>
            </a:solidFill>
          </a:ln>
        </p:spPr>
        <p:txBody>
          <a:bodyPr vert="horz" wrap="square" lIns="0" tIns="79629" rIns="0" bIns="0" rtlCol="0">
            <a:spAutoFit/>
          </a:bodyPr>
          <a:lstStyle/>
          <a:p>
            <a:pPr marL="245872" marR="200470" indent="-40513">
              <a:spcBef>
                <a:spcPts val="627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50903" y="3818725"/>
            <a:ext cx="1005840" cy="813054"/>
          </a:xfrm>
          <a:custGeom>
            <a:avLst/>
            <a:gdLst/>
            <a:ahLst/>
            <a:cxnLst/>
            <a:rect l="l" t="t" r="r" b="b"/>
            <a:pathLst>
              <a:path w="914400" h="739139">
                <a:moveTo>
                  <a:pt x="0" y="739139"/>
                </a:moveTo>
                <a:lnTo>
                  <a:pt x="914400" y="739139"/>
                </a:lnTo>
                <a:lnTo>
                  <a:pt x="914400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5" name="object 25"/>
          <p:cNvSpPr/>
          <p:nvPr/>
        </p:nvSpPr>
        <p:spPr>
          <a:xfrm>
            <a:off x="5250903" y="3818725"/>
            <a:ext cx="1005840" cy="813054"/>
          </a:xfrm>
          <a:custGeom>
            <a:avLst/>
            <a:gdLst/>
            <a:ahLst/>
            <a:cxnLst/>
            <a:rect l="l" t="t" r="r" b="b"/>
            <a:pathLst>
              <a:path w="914400" h="739139">
                <a:moveTo>
                  <a:pt x="0" y="739139"/>
                </a:moveTo>
                <a:lnTo>
                  <a:pt x="914400" y="739139"/>
                </a:lnTo>
                <a:lnTo>
                  <a:pt x="914400" y="0"/>
                </a:lnTo>
                <a:lnTo>
                  <a:pt x="0" y="0"/>
                </a:lnTo>
                <a:lnTo>
                  <a:pt x="0" y="739139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6" name="object 26"/>
          <p:cNvSpPr txBox="1"/>
          <p:nvPr/>
        </p:nvSpPr>
        <p:spPr>
          <a:xfrm>
            <a:off x="5259705" y="4044899"/>
            <a:ext cx="997458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699" algn="ctr">
              <a:spcBef>
                <a:spcPts val="110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32654" y="2882176"/>
            <a:ext cx="3970973" cy="3284347"/>
          </a:xfrm>
          <a:custGeom>
            <a:avLst/>
            <a:gdLst/>
            <a:ahLst/>
            <a:cxnLst/>
            <a:rect l="l" t="t" r="r" b="b"/>
            <a:pathLst>
              <a:path w="3609975" h="2985770">
                <a:moveTo>
                  <a:pt x="148280" y="2421598"/>
                </a:moveTo>
                <a:lnTo>
                  <a:pt x="121167" y="2448406"/>
                </a:lnTo>
                <a:lnTo>
                  <a:pt x="167512" y="2490216"/>
                </a:lnTo>
                <a:lnTo>
                  <a:pt x="217678" y="2530983"/>
                </a:lnTo>
                <a:lnTo>
                  <a:pt x="269875" y="2570226"/>
                </a:lnTo>
                <a:lnTo>
                  <a:pt x="323596" y="2607818"/>
                </a:lnTo>
                <a:lnTo>
                  <a:pt x="379094" y="2643886"/>
                </a:lnTo>
                <a:lnTo>
                  <a:pt x="436244" y="2678303"/>
                </a:lnTo>
                <a:lnTo>
                  <a:pt x="494919" y="2711196"/>
                </a:lnTo>
                <a:lnTo>
                  <a:pt x="554990" y="2742311"/>
                </a:lnTo>
                <a:lnTo>
                  <a:pt x="616712" y="2771902"/>
                </a:lnTo>
                <a:lnTo>
                  <a:pt x="679831" y="2799588"/>
                </a:lnTo>
                <a:lnTo>
                  <a:pt x="744347" y="2825496"/>
                </a:lnTo>
                <a:lnTo>
                  <a:pt x="810006" y="2849753"/>
                </a:lnTo>
                <a:lnTo>
                  <a:pt x="877189" y="2871978"/>
                </a:lnTo>
                <a:lnTo>
                  <a:pt x="972693" y="2900045"/>
                </a:lnTo>
                <a:lnTo>
                  <a:pt x="1068832" y="2924048"/>
                </a:lnTo>
                <a:lnTo>
                  <a:pt x="1165479" y="2943987"/>
                </a:lnTo>
                <a:lnTo>
                  <a:pt x="1262507" y="2959989"/>
                </a:lnTo>
                <a:lnTo>
                  <a:pt x="1359662" y="2972054"/>
                </a:lnTo>
                <a:lnTo>
                  <a:pt x="1456817" y="2980436"/>
                </a:lnTo>
                <a:lnTo>
                  <a:pt x="1553845" y="2984881"/>
                </a:lnTo>
                <a:lnTo>
                  <a:pt x="1650619" y="2985643"/>
                </a:lnTo>
                <a:lnTo>
                  <a:pt x="1746885" y="2982722"/>
                </a:lnTo>
                <a:lnTo>
                  <a:pt x="1842516" y="2976245"/>
                </a:lnTo>
                <a:lnTo>
                  <a:pt x="1937385" y="2966085"/>
                </a:lnTo>
                <a:lnTo>
                  <a:pt x="2031364" y="2952496"/>
                </a:lnTo>
                <a:lnTo>
                  <a:pt x="2058384" y="2947543"/>
                </a:lnTo>
                <a:lnTo>
                  <a:pt x="1649476" y="2947543"/>
                </a:lnTo>
                <a:lnTo>
                  <a:pt x="1554226" y="2946781"/>
                </a:lnTo>
                <a:lnTo>
                  <a:pt x="1458595" y="2942336"/>
                </a:lnTo>
                <a:lnTo>
                  <a:pt x="1362837" y="2934081"/>
                </a:lnTo>
                <a:lnTo>
                  <a:pt x="1267206" y="2922143"/>
                </a:lnTo>
                <a:lnTo>
                  <a:pt x="1171702" y="2906395"/>
                </a:lnTo>
                <a:lnTo>
                  <a:pt x="1076452" y="2886710"/>
                </a:lnTo>
                <a:lnTo>
                  <a:pt x="981964" y="2863088"/>
                </a:lnTo>
                <a:lnTo>
                  <a:pt x="887857" y="2835529"/>
                </a:lnTo>
                <a:lnTo>
                  <a:pt x="822071" y="2813558"/>
                </a:lnTo>
                <a:lnTo>
                  <a:pt x="757428" y="2789809"/>
                </a:lnTo>
                <a:lnTo>
                  <a:pt x="694055" y="2764282"/>
                </a:lnTo>
                <a:lnTo>
                  <a:pt x="632079" y="2736977"/>
                </a:lnTo>
                <a:lnTo>
                  <a:pt x="571500" y="2708021"/>
                </a:lnTo>
                <a:lnTo>
                  <a:pt x="512318" y="2677414"/>
                </a:lnTo>
                <a:lnTo>
                  <a:pt x="454787" y="2645156"/>
                </a:lnTo>
                <a:lnTo>
                  <a:pt x="398780" y="2611247"/>
                </a:lnTo>
                <a:lnTo>
                  <a:pt x="344424" y="2575814"/>
                </a:lnTo>
                <a:lnTo>
                  <a:pt x="291592" y="2538984"/>
                </a:lnTo>
                <a:lnTo>
                  <a:pt x="240665" y="2500503"/>
                </a:lnTo>
                <a:lnTo>
                  <a:pt x="191643" y="2460625"/>
                </a:lnTo>
                <a:lnTo>
                  <a:pt x="148280" y="2421598"/>
                </a:lnTo>
                <a:close/>
              </a:path>
              <a:path w="3609975" h="2985770">
                <a:moveTo>
                  <a:pt x="2370074" y="0"/>
                </a:moveTo>
                <a:lnTo>
                  <a:pt x="2357755" y="36068"/>
                </a:lnTo>
                <a:lnTo>
                  <a:pt x="2450592" y="67691"/>
                </a:lnTo>
                <a:lnTo>
                  <a:pt x="2539619" y="102107"/>
                </a:lnTo>
                <a:lnTo>
                  <a:pt x="2625344" y="139573"/>
                </a:lnTo>
                <a:lnTo>
                  <a:pt x="2707767" y="180086"/>
                </a:lnTo>
                <a:lnTo>
                  <a:pt x="2786888" y="223520"/>
                </a:lnTo>
                <a:lnTo>
                  <a:pt x="2862707" y="269494"/>
                </a:lnTo>
                <a:lnTo>
                  <a:pt x="2934970" y="318135"/>
                </a:lnTo>
                <a:lnTo>
                  <a:pt x="3003677" y="369189"/>
                </a:lnTo>
                <a:lnTo>
                  <a:pt x="3068828" y="422529"/>
                </a:lnTo>
                <a:lnTo>
                  <a:pt x="3130423" y="478028"/>
                </a:lnTo>
                <a:lnTo>
                  <a:pt x="3188208" y="535686"/>
                </a:lnTo>
                <a:lnTo>
                  <a:pt x="3242183" y="595249"/>
                </a:lnTo>
                <a:lnTo>
                  <a:pt x="3292348" y="656717"/>
                </a:lnTo>
                <a:lnTo>
                  <a:pt x="3338576" y="719709"/>
                </a:lnTo>
                <a:lnTo>
                  <a:pt x="3380740" y="784352"/>
                </a:lnTo>
                <a:lnTo>
                  <a:pt x="3418967" y="850391"/>
                </a:lnTo>
                <a:lnTo>
                  <a:pt x="3453129" y="917829"/>
                </a:lnTo>
                <a:lnTo>
                  <a:pt x="3483102" y="986409"/>
                </a:lnTo>
                <a:lnTo>
                  <a:pt x="3508755" y="1056005"/>
                </a:lnTo>
                <a:lnTo>
                  <a:pt x="3530219" y="1126617"/>
                </a:lnTo>
                <a:lnTo>
                  <a:pt x="3547237" y="1197991"/>
                </a:lnTo>
                <a:lnTo>
                  <a:pt x="3559937" y="1270127"/>
                </a:lnTo>
                <a:lnTo>
                  <a:pt x="3568065" y="1342771"/>
                </a:lnTo>
                <a:lnTo>
                  <a:pt x="3571621" y="1415923"/>
                </a:lnTo>
                <a:lnTo>
                  <a:pt x="3570604" y="1489456"/>
                </a:lnTo>
                <a:lnTo>
                  <a:pt x="3564763" y="1563243"/>
                </a:lnTo>
                <a:lnTo>
                  <a:pt x="3554349" y="1637030"/>
                </a:lnTo>
                <a:lnTo>
                  <a:pt x="3539109" y="1710944"/>
                </a:lnTo>
                <a:lnTo>
                  <a:pt x="3518916" y="1784604"/>
                </a:lnTo>
                <a:lnTo>
                  <a:pt x="3493770" y="1858137"/>
                </a:lnTo>
                <a:lnTo>
                  <a:pt x="3463671" y="1931289"/>
                </a:lnTo>
                <a:lnTo>
                  <a:pt x="3428365" y="2003933"/>
                </a:lnTo>
                <a:lnTo>
                  <a:pt x="3388360" y="2075052"/>
                </a:lnTo>
                <a:lnTo>
                  <a:pt x="3344291" y="2144014"/>
                </a:lnTo>
                <a:lnTo>
                  <a:pt x="3296285" y="2210308"/>
                </a:lnTo>
                <a:lnTo>
                  <a:pt x="3244342" y="2274316"/>
                </a:lnTo>
                <a:lnTo>
                  <a:pt x="3188843" y="2335657"/>
                </a:lnTo>
                <a:lnTo>
                  <a:pt x="3129788" y="2394331"/>
                </a:lnTo>
                <a:lnTo>
                  <a:pt x="3067431" y="2450592"/>
                </a:lnTo>
                <a:lnTo>
                  <a:pt x="3002026" y="2504059"/>
                </a:lnTo>
                <a:lnTo>
                  <a:pt x="2933319" y="2554732"/>
                </a:lnTo>
                <a:lnTo>
                  <a:pt x="2861945" y="2602611"/>
                </a:lnTo>
                <a:lnTo>
                  <a:pt x="2787777" y="2647696"/>
                </a:lnTo>
                <a:lnTo>
                  <a:pt x="2711069" y="2689733"/>
                </a:lnTo>
                <a:lnTo>
                  <a:pt x="2631821" y="2728976"/>
                </a:lnTo>
                <a:lnTo>
                  <a:pt x="2550541" y="2765044"/>
                </a:lnTo>
                <a:lnTo>
                  <a:pt x="2467102" y="2798191"/>
                </a:lnTo>
                <a:lnTo>
                  <a:pt x="2381758" y="2827909"/>
                </a:lnTo>
                <a:lnTo>
                  <a:pt x="2294636" y="2854706"/>
                </a:lnTo>
                <a:lnTo>
                  <a:pt x="2205863" y="2878074"/>
                </a:lnTo>
                <a:lnTo>
                  <a:pt x="2115820" y="2898267"/>
                </a:lnTo>
                <a:lnTo>
                  <a:pt x="2024507" y="2915031"/>
                </a:lnTo>
                <a:lnTo>
                  <a:pt x="1931924" y="2928493"/>
                </a:lnTo>
                <a:lnTo>
                  <a:pt x="1838579" y="2938399"/>
                </a:lnTo>
                <a:lnTo>
                  <a:pt x="1744345" y="2944749"/>
                </a:lnTo>
                <a:lnTo>
                  <a:pt x="1649476" y="2947543"/>
                </a:lnTo>
                <a:lnTo>
                  <a:pt x="2058384" y="2947543"/>
                </a:lnTo>
                <a:lnTo>
                  <a:pt x="2124202" y="2935478"/>
                </a:lnTo>
                <a:lnTo>
                  <a:pt x="2215642" y="2914904"/>
                </a:lnTo>
                <a:lnTo>
                  <a:pt x="2305812" y="2891155"/>
                </a:lnTo>
                <a:lnTo>
                  <a:pt x="2394331" y="2863977"/>
                </a:lnTo>
                <a:lnTo>
                  <a:pt x="2481072" y="2833497"/>
                </a:lnTo>
                <a:lnTo>
                  <a:pt x="2566035" y="2799969"/>
                </a:lnTo>
                <a:lnTo>
                  <a:pt x="2648712" y="2763139"/>
                </a:lnTo>
                <a:lnTo>
                  <a:pt x="2729357" y="2723261"/>
                </a:lnTo>
                <a:lnTo>
                  <a:pt x="2807462" y="2680335"/>
                </a:lnTo>
                <a:lnTo>
                  <a:pt x="2883154" y="2634361"/>
                </a:lnTo>
                <a:lnTo>
                  <a:pt x="2956052" y="2585466"/>
                </a:lnTo>
                <a:lnTo>
                  <a:pt x="3026029" y="2533650"/>
                </a:lnTo>
                <a:lnTo>
                  <a:pt x="3092958" y="2478913"/>
                </a:lnTo>
                <a:lnTo>
                  <a:pt x="3156712" y="2421382"/>
                </a:lnTo>
                <a:lnTo>
                  <a:pt x="3217164" y="2361184"/>
                </a:lnTo>
                <a:lnTo>
                  <a:pt x="3274060" y="2298192"/>
                </a:lnTo>
                <a:lnTo>
                  <a:pt x="3327146" y="2232660"/>
                </a:lnTo>
                <a:lnTo>
                  <a:pt x="3376422" y="2164461"/>
                </a:lnTo>
                <a:lnTo>
                  <a:pt x="3421634" y="2093722"/>
                </a:lnTo>
                <a:lnTo>
                  <a:pt x="3462654" y="2020570"/>
                </a:lnTo>
                <a:lnTo>
                  <a:pt x="3498850" y="1945767"/>
                </a:lnTo>
                <a:lnTo>
                  <a:pt x="3529838" y="1870456"/>
                </a:lnTo>
                <a:lnTo>
                  <a:pt x="3555746" y="1794637"/>
                </a:lnTo>
                <a:lnTo>
                  <a:pt x="3576447" y="1718564"/>
                </a:lnTo>
                <a:lnTo>
                  <a:pt x="3592068" y="1642364"/>
                </a:lnTo>
                <a:lnTo>
                  <a:pt x="3602863" y="1566164"/>
                </a:lnTo>
                <a:lnTo>
                  <a:pt x="3608704" y="1490091"/>
                </a:lnTo>
                <a:lnTo>
                  <a:pt x="3609721" y="1414018"/>
                </a:lnTo>
                <a:lnTo>
                  <a:pt x="3605911" y="1338580"/>
                </a:lnTo>
                <a:lnTo>
                  <a:pt x="3597402" y="1263650"/>
                </a:lnTo>
                <a:lnTo>
                  <a:pt x="3584321" y="1189101"/>
                </a:lnTo>
                <a:lnTo>
                  <a:pt x="3566668" y="1115568"/>
                </a:lnTo>
                <a:lnTo>
                  <a:pt x="3544570" y="1042797"/>
                </a:lnTo>
                <a:lnTo>
                  <a:pt x="3518027" y="971169"/>
                </a:lnTo>
                <a:lnTo>
                  <a:pt x="3487166" y="900557"/>
                </a:lnTo>
                <a:lnTo>
                  <a:pt x="3451987" y="831341"/>
                </a:lnTo>
                <a:lnTo>
                  <a:pt x="3412744" y="763397"/>
                </a:lnTo>
                <a:lnTo>
                  <a:pt x="3369310" y="697103"/>
                </a:lnTo>
                <a:lnTo>
                  <a:pt x="3321812" y="632587"/>
                </a:lnTo>
                <a:lnTo>
                  <a:pt x="3270504" y="569595"/>
                </a:lnTo>
                <a:lnTo>
                  <a:pt x="3215132" y="508762"/>
                </a:lnTo>
                <a:lnTo>
                  <a:pt x="3155950" y="449834"/>
                </a:lnTo>
                <a:lnTo>
                  <a:pt x="3092958" y="392938"/>
                </a:lnTo>
                <a:lnTo>
                  <a:pt x="3026410" y="338455"/>
                </a:lnTo>
                <a:lnTo>
                  <a:pt x="2956179" y="286512"/>
                </a:lnTo>
                <a:lnTo>
                  <a:pt x="2882519" y="236982"/>
                </a:lnTo>
                <a:lnTo>
                  <a:pt x="2805176" y="189992"/>
                </a:lnTo>
                <a:lnTo>
                  <a:pt x="2724531" y="145923"/>
                </a:lnTo>
                <a:lnTo>
                  <a:pt x="2640584" y="104775"/>
                </a:lnTo>
                <a:lnTo>
                  <a:pt x="2553335" y="66548"/>
                </a:lnTo>
                <a:lnTo>
                  <a:pt x="2462911" y="31496"/>
                </a:lnTo>
                <a:lnTo>
                  <a:pt x="2370074" y="0"/>
                </a:lnTo>
                <a:close/>
              </a:path>
              <a:path w="3609975" h="2985770">
                <a:moveTo>
                  <a:pt x="0" y="2300351"/>
                </a:moveTo>
                <a:lnTo>
                  <a:pt x="66167" y="2502789"/>
                </a:lnTo>
                <a:lnTo>
                  <a:pt x="121167" y="2448406"/>
                </a:lnTo>
                <a:lnTo>
                  <a:pt x="107823" y="2436368"/>
                </a:lnTo>
                <a:lnTo>
                  <a:pt x="133223" y="2408047"/>
                </a:lnTo>
                <a:lnTo>
                  <a:pt x="161986" y="2408047"/>
                </a:lnTo>
                <a:lnTo>
                  <a:pt x="201675" y="2368804"/>
                </a:lnTo>
                <a:lnTo>
                  <a:pt x="0" y="2300351"/>
                </a:lnTo>
                <a:close/>
              </a:path>
              <a:path w="3609975" h="2985770">
                <a:moveTo>
                  <a:pt x="133223" y="2408047"/>
                </a:moveTo>
                <a:lnTo>
                  <a:pt x="107823" y="2436368"/>
                </a:lnTo>
                <a:lnTo>
                  <a:pt x="121167" y="2448406"/>
                </a:lnTo>
                <a:lnTo>
                  <a:pt x="148280" y="2421598"/>
                </a:lnTo>
                <a:lnTo>
                  <a:pt x="133223" y="2408047"/>
                </a:lnTo>
                <a:close/>
              </a:path>
              <a:path w="3609975" h="2985770">
                <a:moveTo>
                  <a:pt x="161986" y="2408047"/>
                </a:moveTo>
                <a:lnTo>
                  <a:pt x="133223" y="2408047"/>
                </a:lnTo>
                <a:lnTo>
                  <a:pt x="148280" y="2421598"/>
                </a:lnTo>
                <a:lnTo>
                  <a:pt x="161986" y="24080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28" name="object 28"/>
          <p:cNvSpPr txBox="1"/>
          <p:nvPr/>
        </p:nvSpPr>
        <p:spPr>
          <a:xfrm>
            <a:off x="177698" y="2125466"/>
            <a:ext cx="4096004" cy="2698303"/>
          </a:xfrm>
          <a:prstGeom prst="rect">
            <a:avLst/>
          </a:prstGeom>
        </p:spPr>
        <p:txBody>
          <a:bodyPr vert="horz" wrap="square" lIns="0" tIns="88011" rIns="0" bIns="0" rtlCol="0">
            <a:spAutoFit/>
          </a:bodyPr>
          <a:lstStyle/>
          <a:p>
            <a:pPr marL="13970">
              <a:spcBef>
                <a:spcPts val="693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g(x):</a:t>
            </a:r>
            <a:endParaRPr sz="2420">
              <a:latin typeface="Courier New"/>
              <a:cs typeface="Courier New"/>
            </a:endParaRPr>
          </a:p>
          <a:p>
            <a:pPr marL="753682">
              <a:spcBef>
                <a:spcPts val="578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94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h():</a:t>
            </a:r>
            <a:endParaRPr sz="2420">
              <a:latin typeface="Courier New"/>
              <a:cs typeface="Courier New"/>
            </a:endParaRPr>
          </a:p>
          <a:p>
            <a:pPr marL="753682" marR="927608" indent="739712">
              <a:lnSpc>
                <a:spcPct val="120000"/>
              </a:lnSpc>
            </a:pPr>
            <a:r>
              <a:rPr sz="2420" dirty="0">
                <a:latin typeface="Courier New"/>
                <a:cs typeface="Courier New"/>
              </a:rPr>
              <a:t>x =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'abc'  x = x +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1</a:t>
            </a:r>
            <a:endParaRPr sz="2420">
              <a:latin typeface="Courier New"/>
              <a:cs typeface="Courier New"/>
            </a:endParaRPr>
          </a:p>
          <a:p>
            <a:pPr marL="753682" marR="5588">
              <a:lnSpc>
                <a:spcPct val="120000"/>
              </a:lnSpc>
            </a:pPr>
            <a:r>
              <a:rPr sz="2420" spc="-6" dirty="0">
                <a:latin typeface="Courier New"/>
                <a:cs typeface="Courier New"/>
              </a:rPr>
              <a:t>print('g: </a:t>
            </a:r>
            <a:r>
              <a:rPr sz="2420" dirty="0">
                <a:latin typeface="Courier New"/>
                <a:cs typeface="Courier New"/>
              </a:rPr>
              <a:t>x </a:t>
            </a:r>
            <a:r>
              <a:rPr sz="2420" spc="-6" dirty="0">
                <a:latin typeface="Courier New"/>
                <a:cs typeface="Courier New"/>
              </a:rPr>
              <a:t>=', x)  </a:t>
            </a:r>
            <a:r>
              <a:rPr sz="2420" dirty="0">
                <a:latin typeface="Courier New"/>
                <a:cs typeface="Courier New"/>
              </a:rPr>
              <a:t>h()</a:t>
            </a:r>
            <a:endParaRPr sz="242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04"/>
              </a:lnSpc>
            </a:pPr>
            <a:fld id="{81D60167-4931-47E6-BA6A-407CBD079E47}" type="slidenum">
              <a:rPr spc="-61" dirty="0"/>
              <a:pPr marL="27940">
                <a:lnSpc>
                  <a:spcPts val="1204"/>
                </a:lnSpc>
              </a:pPr>
              <a:t>22</a:t>
            </a:fld>
            <a:endParaRPr spc="-61" dirty="0"/>
          </a:p>
        </p:txBody>
      </p: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56744" y="4920649"/>
          <a:ext cx="2288398" cy="1662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44"/>
                <a:gridCol w="369574"/>
                <a:gridCol w="1294798"/>
                <a:gridCol w="311782"/>
              </a:tblGrid>
              <a:tr h="6146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275"/>
                        </a:lnSpc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return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275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047750">
                <a:tc>
                  <a:txBody>
                    <a:bodyPr/>
                    <a:lstStyle/>
                    <a:p>
                      <a:pPr marL="31750" marR="76200">
                        <a:lnSpc>
                          <a:spcPct val="120000"/>
                        </a:lnSpc>
                        <a:spcBef>
                          <a:spcPts val="10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  z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143193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g(x)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8325282" y="5916040"/>
            <a:ext cx="956247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50" dirty="0">
                <a:solidFill>
                  <a:srgbClr val="FF0000"/>
                </a:solidFill>
                <a:latin typeface="Arial"/>
                <a:cs typeface="Arial"/>
              </a:rPr>
              <a:t>returns</a:t>
            </a:r>
            <a:r>
              <a:rPr sz="1980" spc="-1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80" spc="-99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9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175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5454755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SCOPE DETAILS</a:t>
            </a:r>
          </a:p>
        </p:txBody>
      </p:sp>
      <p:sp>
        <p:nvSpPr>
          <p:cNvPr id="3" name="object 3"/>
          <p:cNvSpPr/>
          <p:nvPr/>
        </p:nvSpPr>
        <p:spPr>
          <a:xfrm>
            <a:off x="4618063" y="2144840"/>
            <a:ext cx="1709928" cy="4265740"/>
          </a:xfrm>
          <a:custGeom>
            <a:avLst/>
            <a:gdLst/>
            <a:ahLst/>
            <a:cxnLst/>
            <a:rect l="l" t="t" r="r" b="b"/>
            <a:pathLst>
              <a:path w="1554479" h="3877945">
                <a:moveTo>
                  <a:pt x="0" y="3877817"/>
                </a:moveTo>
                <a:lnTo>
                  <a:pt x="1554480" y="3877817"/>
                </a:lnTo>
                <a:lnTo>
                  <a:pt x="1554480" y="0"/>
                </a:lnTo>
                <a:lnTo>
                  <a:pt x="0" y="0"/>
                </a:lnTo>
                <a:lnTo>
                  <a:pt x="0" y="387781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4" name="object 4"/>
          <p:cNvSpPr/>
          <p:nvPr/>
        </p:nvSpPr>
        <p:spPr>
          <a:xfrm>
            <a:off x="4618063" y="2144840"/>
            <a:ext cx="1709928" cy="4265740"/>
          </a:xfrm>
          <a:custGeom>
            <a:avLst/>
            <a:gdLst/>
            <a:ahLst/>
            <a:cxnLst/>
            <a:rect l="l" t="t" r="r" b="b"/>
            <a:pathLst>
              <a:path w="1554479" h="3877945">
                <a:moveTo>
                  <a:pt x="0" y="3877817"/>
                </a:moveTo>
                <a:lnTo>
                  <a:pt x="1554480" y="3877817"/>
                </a:lnTo>
                <a:lnTo>
                  <a:pt x="1554480" y="0"/>
                </a:lnTo>
                <a:lnTo>
                  <a:pt x="0" y="0"/>
                </a:lnTo>
                <a:lnTo>
                  <a:pt x="0" y="3877817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 txBox="1"/>
          <p:nvPr/>
        </p:nvSpPr>
        <p:spPr>
          <a:xfrm>
            <a:off x="4704816" y="2164816"/>
            <a:ext cx="133832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88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19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04"/>
              </a:lnSpc>
            </a:pPr>
            <a:fld id="{81D60167-4931-47E6-BA6A-407CBD079E47}" type="slidenum">
              <a:rPr spc="-61" dirty="0"/>
              <a:pPr marL="27940">
                <a:lnSpc>
                  <a:spcPts val="1204"/>
                </a:lnSpc>
              </a:pPr>
              <a:t>23</a:t>
            </a:fld>
            <a:endParaRPr spc="-61" dirty="0"/>
          </a:p>
        </p:txBody>
      </p:sp>
      <p:sp>
        <p:nvSpPr>
          <p:cNvPr id="6" name="object 6"/>
          <p:cNvSpPr txBox="1"/>
          <p:nvPr/>
        </p:nvSpPr>
        <p:spPr>
          <a:xfrm>
            <a:off x="4704816" y="2768880"/>
            <a:ext cx="146685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9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4816" y="3975888"/>
            <a:ext cx="13690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4816" y="5182896"/>
            <a:ext cx="12782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0065" y="2778519"/>
            <a:ext cx="1005840" cy="689804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79629" rIns="0" bIns="0" rtlCol="0">
            <a:spAutoFit/>
          </a:bodyPr>
          <a:lstStyle/>
          <a:p>
            <a:pPr marL="245872" marR="200470" indent="-40513">
              <a:spcBef>
                <a:spcPts val="627"/>
              </a:spcBef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  </a:t>
            </a:r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0065" y="3818725"/>
            <a:ext cx="1005840" cy="584712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699" rIns="0" bIns="0" rtlCol="0">
            <a:spAutoFit/>
          </a:bodyPr>
          <a:lstStyle/>
          <a:p>
            <a:pPr>
              <a:spcBef>
                <a:spcPts val="6"/>
              </a:spcBef>
            </a:pPr>
            <a:endParaRPr sz="1815">
              <a:latin typeface="Times"/>
              <a:cs typeface="Times"/>
            </a:endParaRPr>
          </a:p>
          <a:p>
            <a:pPr algn="ctr">
              <a:lnSpc>
                <a:spcPct val="100000"/>
              </a:lnSpc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0844" y="4944427"/>
            <a:ext cx="1005840" cy="584006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15">
              <a:latin typeface="Times"/>
              <a:cs typeface="Times"/>
            </a:endParaRPr>
          </a:p>
          <a:p>
            <a:pPr algn="ctr">
              <a:lnSpc>
                <a:spcPct val="100000"/>
              </a:lnSpc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98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698" y="2125466"/>
            <a:ext cx="4096004" cy="2698303"/>
          </a:xfrm>
          <a:prstGeom prst="rect">
            <a:avLst/>
          </a:prstGeom>
        </p:spPr>
        <p:txBody>
          <a:bodyPr vert="horz" wrap="square" lIns="0" tIns="88011" rIns="0" bIns="0" rtlCol="0">
            <a:spAutoFit/>
          </a:bodyPr>
          <a:lstStyle/>
          <a:p>
            <a:pPr marL="13970">
              <a:spcBef>
                <a:spcPts val="693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g(x):</a:t>
            </a:r>
            <a:endParaRPr sz="2420">
              <a:latin typeface="Courier New"/>
              <a:cs typeface="Courier New"/>
            </a:endParaRPr>
          </a:p>
          <a:p>
            <a:pPr marL="753682">
              <a:spcBef>
                <a:spcPts val="578"/>
              </a:spcBef>
            </a:pPr>
            <a:r>
              <a:rPr sz="2420" dirty="0">
                <a:latin typeface="Courier New"/>
                <a:cs typeface="Courier New"/>
              </a:rPr>
              <a:t>def</a:t>
            </a:r>
            <a:r>
              <a:rPr sz="2420" spc="-94" dirty="0">
                <a:latin typeface="Courier New"/>
                <a:cs typeface="Courier New"/>
              </a:rPr>
              <a:t> </a:t>
            </a:r>
            <a:r>
              <a:rPr sz="2420" spc="-6" dirty="0">
                <a:latin typeface="Courier New"/>
                <a:cs typeface="Courier New"/>
              </a:rPr>
              <a:t>h():</a:t>
            </a:r>
            <a:endParaRPr sz="2420">
              <a:latin typeface="Courier New"/>
              <a:cs typeface="Courier New"/>
            </a:endParaRPr>
          </a:p>
          <a:p>
            <a:pPr marL="753682" marR="927608" indent="739712">
              <a:lnSpc>
                <a:spcPct val="120000"/>
              </a:lnSpc>
            </a:pPr>
            <a:r>
              <a:rPr sz="2420" dirty="0">
                <a:latin typeface="Courier New"/>
                <a:cs typeface="Courier New"/>
              </a:rPr>
              <a:t>x =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'abc'  x = x +</a:t>
            </a:r>
            <a:r>
              <a:rPr sz="2420" spc="-88" dirty="0">
                <a:latin typeface="Courier New"/>
                <a:cs typeface="Courier New"/>
              </a:rPr>
              <a:t> </a:t>
            </a:r>
            <a:r>
              <a:rPr sz="2420" dirty="0">
                <a:latin typeface="Courier New"/>
                <a:cs typeface="Courier New"/>
              </a:rPr>
              <a:t>1</a:t>
            </a:r>
            <a:endParaRPr sz="2420">
              <a:latin typeface="Courier New"/>
              <a:cs typeface="Courier New"/>
            </a:endParaRPr>
          </a:p>
          <a:p>
            <a:pPr marL="753682" marR="5588">
              <a:lnSpc>
                <a:spcPct val="120000"/>
              </a:lnSpc>
            </a:pPr>
            <a:r>
              <a:rPr sz="2420" spc="-6" dirty="0">
                <a:latin typeface="Courier New"/>
                <a:cs typeface="Courier New"/>
              </a:rPr>
              <a:t>print('g: </a:t>
            </a:r>
            <a:r>
              <a:rPr sz="2420" dirty="0">
                <a:latin typeface="Courier New"/>
                <a:cs typeface="Courier New"/>
              </a:rPr>
              <a:t>x </a:t>
            </a:r>
            <a:r>
              <a:rPr sz="2420" spc="-6" dirty="0">
                <a:latin typeface="Courier New"/>
                <a:cs typeface="Courier New"/>
              </a:rPr>
              <a:t>=', x)  </a:t>
            </a:r>
            <a:r>
              <a:rPr sz="2420" dirty="0">
                <a:latin typeface="Courier New"/>
                <a:cs typeface="Courier New"/>
              </a:rPr>
              <a:t>h()</a:t>
            </a:r>
            <a:endParaRPr sz="2420">
              <a:latin typeface="Courier New"/>
              <a:cs typeface="Courier New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56744" y="4920649"/>
          <a:ext cx="2288398" cy="1662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44"/>
                <a:gridCol w="369574"/>
                <a:gridCol w="1294798"/>
                <a:gridCol w="311782"/>
              </a:tblGrid>
              <a:tr h="6146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2275"/>
                        </a:lnSpc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return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ts val="2275"/>
                        </a:lnSpc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1047750">
                <a:tc>
                  <a:txBody>
                    <a:bodyPr/>
                    <a:lstStyle/>
                    <a:p>
                      <a:pPr marL="31750" marR="76200">
                        <a:lnSpc>
                          <a:spcPct val="120000"/>
                        </a:lnSpc>
                        <a:spcBef>
                          <a:spcPts val="10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x  z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143193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=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400" dirty="0">
                          <a:latin typeface="Courier New"/>
                          <a:cs typeface="Courier New"/>
                        </a:rPr>
                        <a:t>3</a:t>
                      </a:r>
                      <a:endParaRPr sz="2400">
                        <a:latin typeface="Courier New"/>
                        <a:cs typeface="Courier New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2400" spc="-5" dirty="0">
                          <a:latin typeface="Courier New"/>
                          <a:cs typeface="Courier New"/>
                        </a:rPr>
                        <a:t>g(x)</a:t>
                      </a:r>
                      <a:endParaRPr sz="2400">
                        <a:latin typeface="Courier New"/>
                        <a:cs typeface="Courier New"/>
                      </a:endParaRPr>
                    </a:p>
                  </a:txBody>
                  <a:tcPr marL="0" marR="0" marT="2172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437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344" y="419514"/>
            <a:ext cx="8876856" cy="2682143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647065">
              <a:lnSpc>
                <a:spcPct val="100000"/>
              </a:lnSpc>
              <a:spcBef>
                <a:spcPts val="1614"/>
              </a:spcBef>
              <a:tabLst>
                <a:tab pos="8098790" algn="l"/>
              </a:tabLst>
            </a:pPr>
            <a:r>
              <a:rPr sz="10000" kern="1200" spc="-100" dirty="0"/>
              <a:t>RECURSION	</a:t>
            </a:r>
          </a:p>
          <a:p>
            <a:pPr marL="12700" marR="459740">
              <a:lnSpc>
                <a:spcPts val="3350"/>
              </a:lnSpc>
              <a:spcBef>
                <a:spcPts val="540"/>
              </a:spcBef>
            </a:pPr>
            <a:r>
              <a:rPr sz="2800" u="none" kern="1200" spc="-100" dirty="0">
                <a:latin typeface="Arial Unicode MS"/>
                <a:cs typeface="Arial Unicode MS"/>
              </a:rPr>
              <a:t>Recursion is the process of </a:t>
            </a:r>
            <a:r>
              <a:rPr lang="en-US" sz="2800" u="none" kern="1200" spc="-100" dirty="0" smtClean="0">
                <a:latin typeface="Arial Unicode MS"/>
                <a:cs typeface="Arial Unicode MS"/>
              </a:rPr>
              <a:t>repeating </a:t>
            </a:r>
            <a:r>
              <a:rPr sz="2800" u="none" kern="1200" spc="-100" dirty="0" smtClean="0">
                <a:latin typeface="Arial Unicode MS"/>
                <a:cs typeface="Arial Unicode MS"/>
              </a:rPr>
              <a:t>items </a:t>
            </a:r>
            <a:r>
              <a:rPr sz="2800" u="none" kern="1200" spc="-100" dirty="0">
                <a:latin typeface="Arial Unicode MS"/>
                <a:cs typeface="Arial Unicode MS"/>
              </a:rPr>
              <a:t>in a </a:t>
            </a:r>
            <a:r>
              <a:rPr sz="2800" u="none" kern="1200" spc="-100" dirty="0" smtClean="0">
                <a:latin typeface="Arial Unicode MS"/>
                <a:cs typeface="Arial Unicode MS"/>
              </a:rPr>
              <a:t>self-similar </a:t>
            </a:r>
            <a:r>
              <a:rPr sz="2800" u="none" kern="1200" spc="-100" dirty="0">
                <a:latin typeface="Arial Unicode MS"/>
                <a:cs typeface="Arial Unicode MS"/>
              </a:rPr>
              <a:t>way.</a:t>
            </a:r>
            <a:endParaRPr sz="2800" kern="1200" spc="-100" dirty="0">
              <a:latin typeface="Arial Unicode MS"/>
              <a:cs typeface="Arial Unicode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87448" y="7102805"/>
            <a:ext cx="15049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fld id="{81D60167-4931-47E6-BA6A-407CBD079E47}" type="slidenum">
              <a:rPr sz="1050" spc="-55" dirty="0">
                <a:solidFill>
                  <a:srgbClr val="FFFFFF"/>
                </a:solidFill>
                <a:latin typeface="Arial"/>
                <a:cs typeface="Arial"/>
              </a:rPr>
              <a:t>24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2766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dirty="0" err="1" smtClean="0"/>
              <a:t>Numpy</a:t>
            </a:r>
            <a:r>
              <a:rPr lang="en-US" dirty="0" smtClean="0"/>
              <a:t> arrays too</a:t>
            </a:r>
          </a:p>
          <a:p>
            <a:endParaRPr lang="en-US" dirty="0"/>
          </a:p>
          <a:p>
            <a:r>
              <a:rPr lang="en-US" dirty="0" smtClean="0"/>
              <a:t>Show how to do COM properly!!!!</a:t>
            </a:r>
          </a:p>
          <a:p>
            <a:endParaRPr lang="en-US" dirty="0"/>
          </a:p>
          <a:p>
            <a:r>
              <a:rPr lang="en-US" dirty="0" smtClean="0"/>
              <a:t>Move Recursion into discussion of functions</a:t>
            </a:r>
          </a:p>
          <a:p>
            <a:endParaRPr lang="en-US" dirty="0"/>
          </a:p>
          <a:p>
            <a:r>
              <a:rPr lang="en-US" dirty="0" smtClean="0"/>
              <a:t>Put Lists and Dictionaries together and earlier</a:t>
            </a:r>
          </a:p>
          <a:p>
            <a:endParaRPr lang="en-US" dirty="0"/>
          </a:p>
          <a:p>
            <a:r>
              <a:rPr lang="en-US" dirty="0" smtClean="0"/>
              <a:t>Need slides on file I/O </a:t>
            </a:r>
          </a:p>
          <a:p>
            <a:r>
              <a:rPr lang="en-US" smtClean="0"/>
              <a:t>Print formatting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256240"/>
          </a:xfrm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sz="4000" kern="1200" spc="-100" dirty="0"/>
              <a:t>WHAT  IS RECURSION?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7448" y="7102805"/>
            <a:ext cx="15049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25</a:t>
            </a:fld>
            <a:endParaRPr sz="1050" spc="-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458" y="2302934"/>
            <a:ext cx="7497445" cy="414728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1600" marR="5080" indent="-88900">
              <a:lnSpc>
                <a:spcPts val="2800"/>
              </a:lnSpc>
              <a:spcBef>
                <a:spcPts val="459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Algorithmically: a way to design </a:t>
            </a:r>
            <a:r>
              <a:rPr lang="en-US" sz="2600" spc="-100" dirty="0" smtClean="0">
                <a:latin typeface="Arial Unicode MS"/>
                <a:cs typeface="Arial Unicode MS"/>
              </a:rPr>
              <a:t>solutions </a:t>
            </a:r>
            <a:r>
              <a:rPr sz="2600" spc="-100" dirty="0" smtClean="0">
                <a:latin typeface="Arial Unicode MS"/>
                <a:cs typeface="Arial Unicode MS"/>
              </a:rPr>
              <a:t>to </a:t>
            </a:r>
            <a:r>
              <a:rPr sz="2600" spc="-100" dirty="0">
                <a:latin typeface="Arial Unicode MS"/>
                <a:cs typeface="Arial Unicode MS"/>
              </a:rPr>
              <a:t>problems  by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divide-and-conquer </a:t>
            </a:r>
            <a:r>
              <a:rPr sz="2600" spc="-100" dirty="0">
                <a:latin typeface="Arial Unicode MS"/>
                <a:cs typeface="Arial Unicode MS"/>
              </a:rPr>
              <a:t>or</a:t>
            </a:r>
            <a:r>
              <a:rPr sz="2600" spc="-100" dirty="0">
                <a:solidFill>
                  <a:srgbClr val="C00000"/>
                </a:solidFill>
                <a:latin typeface="Arial Unicode MS"/>
                <a:cs typeface="Arial Unicode MS"/>
              </a:rPr>
              <a:t>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decrease-and-conquer</a:t>
            </a:r>
            <a:endParaRPr sz="2600" spc="-100" dirty="0">
              <a:latin typeface="Arial Black"/>
              <a:cs typeface="Arial Black"/>
            </a:endParaRPr>
          </a:p>
          <a:p>
            <a:pPr marL="393700" marR="958850" lvl="1" indent="-190500">
              <a:lnSpc>
                <a:spcPts val="2600"/>
              </a:lnSpc>
              <a:spcBef>
                <a:spcPts val="380"/>
              </a:spcBef>
              <a:buClr>
                <a:srgbClr val="595959"/>
              </a:buClr>
              <a:buChar char="◦"/>
              <a:tabLst>
                <a:tab pos="386080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reduce a problem to simpler versions of the same  problem</a:t>
            </a:r>
          </a:p>
          <a:p>
            <a:pPr marL="101600" indent="-88900">
              <a:lnSpc>
                <a:spcPts val="3010"/>
              </a:lnSpc>
              <a:spcBef>
                <a:spcPts val="116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lang="en-US" sz="2600" spc="-100" dirty="0" smtClean="0">
                <a:latin typeface="Arial Unicode MS"/>
                <a:cs typeface="Arial Unicode MS"/>
              </a:rPr>
              <a:t>Semantically</a:t>
            </a:r>
            <a:r>
              <a:rPr sz="2600" spc="-100" dirty="0" smtClean="0">
                <a:latin typeface="Arial Unicode MS"/>
                <a:cs typeface="Arial Unicode MS"/>
              </a:rPr>
              <a:t>: </a:t>
            </a:r>
            <a:r>
              <a:rPr sz="2600" spc="-100" dirty="0">
                <a:latin typeface="Arial Unicode MS"/>
                <a:cs typeface="Arial Unicode MS"/>
              </a:rPr>
              <a:t>a programming technique where a</a:t>
            </a:r>
          </a:p>
          <a:p>
            <a:pPr marL="101600">
              <a:lnSpc>
                <a:spcPts val="3010"/>
              </a:lnSpc>
            </a:pPr>
            <a:r>
              <a:rPr lang="en-US" sz="2600" b="1" spc="-100" dirty="0" smtClean="0">
                <a:solidFill>
                  <a:srgbClr val="C00000"/>
                </a:solidFill>
                <a:latin typeface="Arial Black"/>
                <a:cs typeface="Arial Black"/>
              </a:rPr>
              <a:t>Function </a:t>
            </a:r>
            <a:r>
              <a:rPr sz="2600" b="1" spc="-100" dirty="0" smtClean="0">
                <a:solidFill>
                  <a:srgbClr val="C00000"/>
                </a:solidFill>
                <a:latin typeface="Arial Black"/>
                <a:cs typeface="Arial Black"/>
              </a:rPr>
              <a:t>calls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itself</a:t>
            </a:r>
            <a:endParaRPr sz="2600" spc="-100" dirty="0">
              <a:latin typeface="Arial Black"/>
              <a:cs typeface="Arial Black"/>
            </a:endParaRPr>
          </a:p>
          <a:p>
            <a:pPr marL="454659" lvl="1" indent="-251460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Char char="◦"/>
              <a:tabLst>
                <a:tab pos="454659" algn="l"/>
                <a:tab pos="455295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in programming, goal is to NOT have inﬁnite recursion</a:t>
            </a:r>
          </a:p>
          <a:p>
            <a:pPr marL="571500" lvl="2" indent="-177800">
              <a:lnSpc>
                <a:spcPct val="100000"/>
              </a:lnSpc>
              <a:spcBef>
                <a:spcPts val="355"/>
              </a:spcBef>
              <a:buClr>
                <a:srgbClr val="595959"/>
              </a:buClr>
              <a:buChar char="◦"/>
              <a:tabLst>
                <a:tab pos="633730" algn="l"/>
                <a:tab pos="634365" algn="l"/>
              </a:tabLst>
            </a:pPr>
            <a:r>
              <a:rPr sz="2000" spc="-100" dirty="0">
                <a:latin typeface="Arial Unicode MS"/>
                <a:cs typeface="Arial Unicode MS"/>
              </a:rPr>
              <a:t>must have </a:t>
            </a:r>
            <a:r>
              <a:rPr sz="2000" b="1" spc="-100" dirty="0">
                <a:solidFill>
                  <a:srgbClr val="C00000"/>
                </a:solidFill>
                <a:latin typeface="Arial Black"/>
                <a:cs typeface="Arial Black"/>
              </a:rPr>
              <a:t>1  or more base cases  </a:t>
            </a:r>
            <a:r>
              <a:rPr sz="2000" spc="-100" dirty="0">
                <a:latin typeface="Arial Unicode MS"/>
                <a:cs typeface="Arial Unicode MS"/>
              </a:rPr>
              <a:t>that are easy to solve</a:t>
            </a:r>
          </a:p>
          <a:p>
            <a:pPr marL="571500" marR="182245" lvl="2" indent="-177800">
              <a:lnSpc>
                <a:spcPts val="2200"/>
              </a:lnSpc>
              <a:spcBef>
                <a:spcPts val="535"/>
              </a:spcBef>
              <a:buClr>
                <a:srgbClr val="595959"/>
              </a:buClr>
              <a:buChar char="◦"/>
              <a:tabLst>
                <a:tab pos="633730" algn="l"/>
                <a:tab pos="634365" algn="l"/>
              </a:tabLst>
            </a:pPr>
            <a:r>
              <a:rPr sz="2000" spc="-100" dirty="0">
                <a:latin typeface="Arial Unicode MS"/>
                <a:cs typeface="Arial Unicode MS"/>
              </a:rPr>
              <a:t>must solve the same problem on </a:t>
            </a:r>
            <a:r>
              <a:rPr sz="2000" b="1" spc="-100" dirty="0">
                <a:solidFill>
                  <a:srgbClr val="C00000"/>
                </a:solidFill>
                <a:latin typeface="Arial Black"/>
                <a:cs typeface="Arial Black"/>
              </a:rPr>
              <a:t>some other input </a:t>
            </a:r>
            <a:r>
              <a:rPr sz="2000" spc="-100" dirty="0">
                <a:latin typeface="Arial Unicode MS"/>
                <a:cs typeface="Arial Unicode MS"/>
              </a:rPr>
              <a:t>with the goal  of simplifying the larger problem input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900" y="1404621"/>
            <a:ext cx="83185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kern="1200" spc="-100" dirty="0"/>
              <a:t>ITERATIVE  ALGORITHMS SO FAR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7448" y="7102805"/>
            <a:ext cx="15049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26</a:t>
            </a:fld>
            <a:endParaRPr sz="1050" spc="-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458" y="2302934"/>
            <a:ext cx="7094855" cy="2077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ts val="2960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looping constructs (</a:t>
            </a:r>
            <a:r>
              <a:rPr sz="2600" spc="-100" dirty="0">
                <a:latin typeface="Courier"/>
                <a:cs typeface="Courier"/>
              </a:rPr>
              <a:t>while </a:t>
            </a:r>
            <a:r>
              <a:rPr sz="2600" spc="-100" dirty="0">
                <a:latin typeface="Arial Unicode MS"/>
                <a:cs typeface="Arial Unicode MS"/>
              </a:rPr>
              <a:t>and </a:t>
            </a:r>
            <a:r>
              <a:rPr sz="2600" spc="-100" dirty="0">
                <a:latin typeface="Courier"/>
                <a:cs typeface="Courier"/>
              </a:rPr>
              <a:t>for </a:t>
            </a:r>
            <a:r>
              <a:rPr sz="2600" spc="-100" dirty="0">
                <a:latin typeface="Arial Unicode MS"/>
                <a:cs typeface="Arial Unicode MS"/>
              </a:rPr>
              <a:t>loops) lead </a:t>
            </a:r>
            <a:r>
              <a:rPr sz="2600" spc="-100" dirty="0" smtClean="0">
                <a:latin typeface="Arial Unicode MS"/>
                <a:cs typeface="Arial Unicode MS"/>
              </a:rPr>
              <a:t>to</a:t>
            </a:r>
            <a:r>
              <a:rPr lang="en-US" sz="2600" spc="-100" dirty="0">
                <a:latin typeface="Arial Unicode MS"/>
                <a:cs typeface="Arial Unicode MS"/>
              </a:rPr>
              <a:t> </a:t>
            </a:r>
            <a:r>
              <a:rPr lang="en-US" sz="2600" b="1" spc="-100" dirty="0" smtClean="0">
                <a:solidFill>
                  <a:srgbClr val="C00000"/>
                </a:solidFill>
                <a:latin typeface="Arial Black"/>
                <a:cs typeface="Arial Black"/>
              </a:rPr>
              <a:t>iterative </a:t>
            </a:r>
            <a:r>
              <a:rPr sz="2600" spc="-100" dirty="0" smtClean="0">
                <a:latin typeface="Arial Unicode MS"/>
                <a:cs typeface="Arial Unicode MS"/>
              </a:rPr>
              <a:t>algorithms</a:t>
            </a:r>
            <a:endParaRPr sz="2600" spc="-100" dirty="0">
              <a:latin typeface="Arial Unicode MS"/>
              <a:cs typeface="Arial Unicode MS"/>
            </a:endParaRPr>
          </a:p>
          <a:p>
            <a:pPr marL="238760" indent="-226060">
              <a:lnSpc>
                <a:spcPts val="2960"/>
              </a:lnSpc>
              <a:spcBef>
                <a:spcPts val="1080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can capture </a:t>
            </a:r>
            <a:r>
              <a:rPr lang="en-US" sz="2600" spc="-100" dirty="0" smtClean="0">
                <a:latin typeface="Arial Unicode MS"/>
                <a:cs typeface="Arial Unicode MS"/>
              </a:rPr>
              <a:t>computation </a:t>
            </a:r>
            <a:r>
              <a:rPr sz="2600" spc="-100" dirty="0" smtClean="0">
                <a:latin typeface="Arial Unicode MS"/>
                <a:cs typeface="Arial Unicode MS"/>
              </a:rPr>
              <a:t>in </a:t>
            </a:r>
            <a:r>
              <a:rPr sz="2600" spc="-100" dirty="0">
                <a:latin typeface="Arial Unicode MS"/>
                <a:cs typeface="Arial Unicode MS"/>
              </a:rPr>
              <a:t>a set of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state </a:t>
            </a:r>
            <a:r>
              <a:rPr sz="2600" b="1" spc="-100" dirty="0" smtClean="0">
                <a:solidFill>
                  <a:srgbClr val="C00000"/>
                </a:solidFill>
                <a:latin typeface="Arial Black"/>
                <a:cs typeface="Arial Black"/>
              </a:rPr>
              <a:t>variables</a:t>
            </a:r>
            <a:r>
              <a:rPr lang="en-US" sz="2600" spc="-100" dirty="0">
                <a:latin typeface="Arial Black"/>
                <a:cs typeface="Arial Black"/>
              </a:rPr>
              <a:t> </a:t>
            </a:r>
            <a:r>
              <a:rPr sz="2600" spc="-100" dirty="0" smtClean="0">
                <a:latin typeface="Arial Unicode MS"/>
                <a:cs typeface="Arial Unicode MS"/>
              </a:rPr>
              <a:t>that </a:t>
            </a:r>
            <a:r>
              <a:rPr sz="2600" spc="-100" dirty="0">
                <a:latin typeface="Arial Unicode MS"/>
                <a:cs typeface="Arial Unicode MS"/>
              </a:rPr>
              <a:t>update on each </a:t>
            </a:r>
            <a:r>
              <a:rPr lang="en-US" sz="2600" spc="-100" dirty="0" smtClean="0">
                <a:latin typeface="Arial Unicode MS"/>
                <a:cs typeface="Arial Unicode MS"/>
              </a:rPr>
              <a:t>iteration </a:t>
            </a:r>
            <a:r>
              <a:rPr sz="2600" spc="-100" dirty="0" smtClean="0">
                <a:latin typeface="Arial Unicode MS"/>
                <a:cs typeface="Arial Unicode MS"/>
              </a:rPr>
              <a:t>through </a:t>
            </a:r>
            <a:r>
              <a:rPr sz="2600" spc="-100" dirty="0">
                <a:latin typeface="Arial Unicode MS"/>
                <a:cs typeface="Arial Unicode MS"/>
              </a:rPr>
              <a:t>loop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381000"/>
            <a:ext cx="9728200" cy="6565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80"/>
              </a:lnSpc>
              <a:spcBef>
                <a:spcPts val="100"/>
              </a:spcBef>
            </a:pPr>
            <a:r>
              <a:rPr sz="4000" u="none" kern="1200" spc="-100" dirty="0"/>
              <a:t>MULTIPLICATION –</a:t>
            </a:r>
          </a:p>
          <a:p>
            <a:pPr marL="12700">
              <a:lnSpc>
                <a:spcPts val="5280"/>
              </a:lnSpc>
              <a:tabLst>
                <a:tab pos="7464425" algn="l"/>
              </a:tabLst>
            </a:pPr>
            <a:r>
              <a:rPr sz="4000" kern="1200" spc="-100" dirty="0"/>
              <a:t>RECURSIVE SOLUTION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914400" y="2305474"/>
            <a:ext cx="3502658" cy="4083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indent="-208279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▪"/>
              <a:tabLst>
                <a:tab pos="221615" algn="l"/>
              </a:tabLst>
            </a:pPr>
            <a:r>
              <a:rPr kern="1200" spc="-100" dirty="0"/>
              <a:t>recursive step</a:t>
            </a:r>
          </a:p>
          <a:p>
            <a:pPr marL="393700" marR="5080" lvl="1" indent="-190500">
              <a:lnSpc>
                <a:spcPts val="2600"/>
              </a:lnSpc>
              <a:spcBef>
                <a:spcPts val="340"/>
              </a:spcBef>
              <a:buClr>
                <a:srgbClr val="595959"/>
              </a:buClr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sz="2400" kern="1200" spc="-100" dirty="0">
                <a:latin typeface="Arial Unicode MS"/>
                <a:cs typeface="Arial Unicode MS"/>
              </a:rPr>
              <a:t>think how to reduce  problem to a </a:t>
            </a:r>
            <a:r>
              <a:rPr sz="2400"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simpler/  smaller version </a:t>
            </a:r>
            <a:r>
              <a:rPr sz="2400" kern="1200" spc="-100" dirty="0">
                <a:latin typeface="Arial Unicode MS"/>
                <a:cs typeface="Arial Unicode MS"/>
              </a:rPr>
              <a:t>of  same problem</a:t>
            </a:r>
          </a:p>
          <a:p>
            <a:pPr marL="220979" indent="-208279">
              <a:lnSpc>
                <a:spcPct val="100000"/>
              </a:lnSpc>
              <a:spcBef>
                <a:spcPts val="1280"/>
              </a:spcBef>
              <a:buClr>
                <a:srgbClr val="595959"/>
              </a:buClr>
              <a:buFont typeface="Arial"/>
              <a:buChar char="▪"/>
              <a:tabLst>
                <a:tab pos="221615" algn="l"/>
              </a:tabLst>
            </a:pPr>
            <a:r>
              <a:rPr kern="1200" spc="-100" dirty="0"/>
              <a:t>base case</a:t>
            </a:r>
          </a:p>
          <a:p>
            <a:pPr marL="393700" marR="90805" lvl="1" indent="-190500">
              <a:lnSpc>
                <a:spcPts val="2600"/>
              </a:lnSpc>
              <a:spcBef>
                <a:spcPts val="439"/>
              </a:spcBef>
              <a:buClr>
                <a:srgbClr val="595959"/>
              </a:buClr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sz="2400" kern="1200" spc="-100" dirty="0">
                <a:latin typeface="Arial Unicode MS"/>
                <a:cs typeface="Arial Unicode MS"/>
              </a:rPr>
              <a:t>keep reducing  problem unSl reach a  simple case that can  be </a:t>
            </a:r>
            <a:r>
              <a:rPr sz="2400"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solved directly</a:t>
            </a:r>
            <a:endParaRPr sz="2400" kern="1200" spc="-100" dirty="0">
              <a:latin typeface="Arial Black"/>
              <a:cs typeface="Arial Black"/>
            </a:endParaRPr>
          </a:p>
          <a:p>
            <a:pPr marL="454659" lvl="1" indent="-251460">
              <a:lnSpc>
                <a:spcPct val="100000"/>
              </a:lnSpc>
              <a:spcBef>
                <a:spcPts val="280"/>
              </a:spcBef>
              <a:buClr>
                <a:srgbClr val="595959"/>
              </a:buClr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sz="2400" kern="1200" spc="-100" dirty="0">
                <a:latin typeface="Arial Unicode MS"/>
                <a:cs typeface="Arial Unicode MS"/>
              </a:rPr>
              <a:t>when b = 1, a*b = a</a:t>
            </a:r>
          </a:p>
        </p:txBody>
      </p:sp>
      <p:sp>
        <p:nvSpPr>
          <p:cNvPr id="4" name="object 4"/>
          <p:cNvSpPr/>
          <p:nvPr/>
        </p:nvSpPr>
        <p:spPr>
          <a:xfrm>
            <a:off x="8393117" y="2641652"/>
            <a:ext cx="645071" cy="388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3333" y="2573844"/>
            <a:ext cx="3005455" cy="208915"/>
          </a:xfrm>
          <a:custGeom>
            <a:avLst/>
            <a:gdLst/>
            <a:ahLst/>
            <a:cxnLst/>
            <a:rect l="l" t="t" r="r" b="b"/>
            <a:pathLst>
              <a:path w="3005454" h="208914">
                <a:moveTo>
                  <a:pt x="3005001" y="0"/>
                </a:moveTo>
                <a:lnTo>
                  <a:pt x="2997063" y="40576"/>
                </a:lnTo>
                <a:lnTo>
                  <a:pt x="2975416" y="73712"/>
                </a:lnTo>
                <a:lnTo>
                  <a:pt x="2943308" y="96052"/>
                </a:lnTo>
                <a:lnTo>
                  <a:pt x="2903989" y="104244"/>
                </a:lnTo>
                <a:lnTo>
                  <a:pt x="1603513" y="104244"/>
                </a:lnTo>
                <a:lnTo>
                  <a:pt x="1564195" y="112436"/>
                </a:lnTo>
                <a:lnTo>
                  <a:pt x="1532087" y="134777"/>
                </a:lnTo>
                <a:lnTo>
                  <a:pt x="1510439" y="167912"/>
                </a:lnTo>
                <a:lnTo>
                  <a:pt x="1502501" y="208489"/>
                </a:lnTo>
                <a:lnTo>
                  <a:pt x="1494563" y="167912"/>
                </a:lnTo>
                <a:lnTo>
                  <a:pt x="1472915" y="134777"/>
                </a:lnTo>
                <a:lnTo>
                  <a:pt x="1440807" y="112436"/>
                </a:lnTo>
                <a:lnTo>
                  <a:pt x="1401489" y="104244"/>
                </a:lnTo>
                <a:lnTo>
                  <a:pt x="101012" y="104244"/>
                </a:lnTo>
                <a:lnTo>
                  <a:pt x="61693" y="96052"/>
                </a:lnTo>
                <a:lnTo>
                  <a:pt x="29585" y="73712"/>
                </a:lnTo>
                <a:lnTo>
                  <a:pt x="7938" y="40576"/>
                </a:lnTo>
                <a:lnTo>
                  <a:pt x="0" y="0"/>
                </a:lnTo>
              </a:path>
            </a:pathLst>
          </a:custGeom>
          <a:ln w="1269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3862" y="3170200"/>
            <a:ext cx="810107" cy="473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52521" y="3413813"/>
            <a:ext cx="2527935" cy="208915"/>
          </a:xfrm>
          <a:custGeom>
            <a:avLst/>
            <a:gdLst/>
            <a:ahLst/>
            <a:cxnLst/>
            <a:rect l="l" t="t" r="r" b="b"/>
            <a:pathLst>
              <a:path w="2527934" h="208914">
                <a:moveTo>
                  <a:pt x="2527571" y="0"/>
                </a:moveTo>
                <a:lnTo>
                  <a:pt x="2519633" y="40576"/>
                </a:lnTo>
                <a:lnTo>
                  <a:pt x="2497986" y="73712"/>
                </a:lnTo>
                <a:lnTo>
                  <a:pt x="2465878" y="96052"/>
                </a:lnTo>
                <a:lnTo>
                  <a:pt x="2426559" y="104244"/>
                </a:lnTo>
                <a:lnTo>
                  <a:pt x="1364797" y="104244"/>
                </a:lnTo>
                <a:lnTo>
                  <a:pt x="1325479" y="112436"/>
                </a:lnTo>
                <a:lnTo>
                  <a:pt x="1293371" y="134777"/>
                </a:lnTo>
                <a:lnTo>
                  <a:pt x="1271724" y="167912"/>
                </a:lnTo>
                <a:lnTo>
                  <a:pt x="1263786" y="208489"/>
                </a:lnTo>
                <a:lnTo>
                  <a:pt x="1255847" y="167912"/>
                </a:lnTo>
                <a:lnTo>
                  <a:pt x="1234199" y="134777"/>
                </a:lnTo>
                <a:lnTo>
                  <a:pt x="1202091" y="112436"/>
                </a:lnTo>
                <a:lnTo>
                  <a:pt x="1162772" y="104244"/>
                </a:lnTo>
                <a:lnTo>
                  <a:pt x="101012" y="104244"/>
                </a:lnTo>
                <a:lnTo>
                  <a:pt x="61693" y="96052"/>
                </a:lnTo>
                <a:lnTo>
                  <a:pt x="29585" y="73712"/>
                </a:lnTo>
                <a:lnTo>
                  <a:pt x="7938" y="40576"/>
                </a:lnTo>
                <a:lnTo>
                  <a:pt x="0" y="0"/>
                </a:lnTo>
              </a:path>
            </a:pathLst>
          </a:custGeom>
          <a:ln w="1269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49728" y="2335954"/>
            <a:ext cx="4755515" cy="447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urier New"/>
                <a:cs typeface="Courier New"/>
              </a:rPr>
              <a:t>a*b = a + a + a + a + … +</a:t>
            </a:r>
            <a:r>
              <a:rPr sz="1800" spc="25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a</a:t>
            </a:r>
            <a:endParaRPr sz="1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"/>
              <a:cs typeface="Time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Times"/>
              <a:cs typeface="Times"/>
            </a:endParaRPr>
          </a:p>
          <a:p>
            <a:pPr marL="469900">
              <a:lnSpc>
                <a:spcPct val="100000"/>
              </a:lnSpc>
            </a:pPr>
            <a:r>
              <a:rPr sz="1800" spc="-5" dirty="0">
                <a:latin typeface="Courier New"/>
                <a:cs typeface="Courier New"/>
              </a:rPr>
              <a:t>= a + a + a + a + … +</a:t>
            </a:r>
            <a:r>
              <a:rPr sz="1800" spc="0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a</a:t>
            </a:r>
            <a:endParaRPr sz="1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"/>
              <a:cs typeface="Time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Times"/>
              <a:cs typeface="Time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urier New"/>
                <a:cs typeface="Courier New"/>
              </a:rPr>
              <a:t>= a + a *</a:t>
            </a:r>
            <a:r>
              <a:rPr sz="1800" spc="-35" dirty="0">
                <a:latin typeface="Courier New"/>
                <a:cs typeface="Courier New"/>
              </a:rPr>
              <a:t> </a:t>
            </a:r>
            <a:r>
              <a:rPr sz="1800" spc="-5" dirty="0">
                <a:latin typeface="Courier New"/>
                <a:cs typeface="Courier New"/>
              </a:rPr>
              <a:t>(b-1)</a:t>
            </a:r>
            <a:endParaRPr sz="18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"/>
              <a:cs typeface="Times"/>
            </a:endParaRPr>
          </a:p>
          <a:p>
            <a:pPr marL="626745" marR="2443480" indent="-610235">
              <a:lnSpc>
                <a:spcPct val="150000"/>
              </a:lnSpc>
              <a:tabLst>
                <a:tab pos="626745" algn="l"/>
              </a:tabLst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def	</a:t>
            </a:r>
            <a:r>
              <a:rPr sz="2000" spc="-5" dirty="0">
                <a:latin typeface="Courier"/>
                <a:cs typeface="Courier"/>
              </a:rPr>
              <a:t>mult(a,</a:t>
            </a:r>
            <a:r>
              <a:rPr sz="2000" spc="-55" dirty="0">
                <a:latin typeface="Courier"/>
                <a:cs typeface="Courier"/>
              </a:rPr>
              <a:t> </a:t>
            </a:r>
            <a:r>
              <a:rPr sz="2000" spc="-5" dirty="0">
                <a:latin typeface="Courier"/>
                <a:cs typeface="Courier"/>
              </a:rPr>
              <a:t>b):  </a:t>
            </a: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sz="2000" spc="-5" dirty="0">
                <a:latin typeface="Courier"/>
                <a:cs typeface="Courier"/>
              </a:rPr>
              <a:t>b ==</a:t>
            </a:r>
            <a:r>
              <a:rPr sz="2000" spc="-60" dirty="0">
                <a:latin typeface="Courier"/>
                <a:cs typeface="Courier"/>
              </a:rPr>
              <a:t> </a:t>
            </a:r>
            <a:r>
              <a:rPr sz="2000" spc="-5" dirty="0">
                <a:latin typeface="Courier"/>
                <a:cs typeface="Courier"/>
              </a:rPr>
              <a:t>1:</a:t>
            </a:r>
            <a:endParaRPr sz="2000" dirty="0">
              <a:latin typeface="Courier"/>
              <a:cs typeface="Courier"/>
            </a:endParaRPr>
          </a:p>
          <a:p>
            <a:pPr marL="626745" marR="2291080" indent="609600">
              <a:lnSpc>
                <a:spcPct val="150000"/>
              </a:lnSpc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return</a:t>
            </a:r>
            <a:r>
              <a:rPr sz="2000" spc="-70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sz="2000" spc="-5" dirty="0">
                <a:latin typeface="Courier"/>
                <a:cs typeface="Courier"/>
              </a:rPr>
              <a:t>a  </a:t>
            </a: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else</a:t>
            </a:r>
            <a:r>
              <a:rPr sz="2000" spc="-5" dirty="0">
                <a:latin typeface="Courier"/>
                <a:cs typeface="Courier"/>
              </a:rPr>
              <a:t>:</a:t>
            </a:r>
            <a:endParaRPr sz="2000" dirty="0">
              <a:latin typeface="Courier"/>
              <a:cs typeface="Courier"/>
            </a:endParaRPr>
          </a:p>
          <a:p>
            <a:pPr marL="1236345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return </a:t>
            </a:r>
            <a:r>
              <a:rPr sz="2000" spc="-5" dirty="0">
                <a:latin typeface="Courier"/>
                <a:cs typeface="Courier"/>
              </a:rPr>
              <a:t>a + mult(a,</a:t>
            </a:r>
            <a:r>
              <a:rPr sz="2000" spc="0" dirty="0">
                <a:latin typeface="Courier"/>
                <a:cs typeface="Courier"/>
              </a:rPr>
              <a:t> </a:t>
            </a:r>
            <a:r>
              <a:rPr sz="2000" spc="-5" dirty="0">
                <a:latin typeface="Courier"/>
                <a:cs typeface="Courier"/>
              </a:rPr>
              <a:t>b-1)</a:t>
            </a:r>
            <a:endParaRPr sz="2000" dirty="0">
              <a:latin typeface="Courier"/>
              <a:cs typeface="Courie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37880" y="4492105"/>
            <a:ext cx="4891405" cy="0"/>
          </a:xfrm>
          <a:custGeom>
            <a:avLst/>
            <a:gdLst/>
            <a:ahLst/>
            <a:cxnLst/>
            <a:rect l="l" t="t" r="r" b="b"/>
            <a:pathLst>
              <a:path w="4891405">
                <a:moveTo>
                  <a:pt x="0" y="0"/>
                </a:moveTo>
                <a:lnTo>
                  <a:pt x="4890858" y="1"/>
                </a:lnTo>
              </a:path>
            </a:pathLst>
          </a:custGeom>
          <a:ln w="12693">
            <a:solidFill>
              <a:srgbClr val="6C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7645" y="5254057"/>
            <a:ext cx="2203450" cy="881172"/>
          </a:xfrm>
          <a:custGeom>
            <a:avLst/>
            <a:gdLst/>
            <a:ahLst/>
            <a:cxnLst/>
            <a:rect l="l" t="t" r="r" b="b"/>
            <a:pathLst>
              <a:path w="2203450" h="802004">
                <a:moveTo>
                  <a:pt x="0" y="0"/>
                </a:moveTo>
                <a:lnTo>
                  <a:pt x="2203378" y="0"/>
                </a:lnTo>
                <a:lnTo>
                  <a:pt x="2203378" y="801915"/>
                </a:lnTo>
                <a:lnTo>
                  <a:pt x="0" y="801915"/>
                </a:lnTo>
                <a:lnTo>
                  <a:pt x="0" y="0"/>
                </a:lnTo>
                <a:close/>
              </a:path>
            </a:pathLst>
          </a:custGeom>
          <a:ln w="15866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7833" y="4877348"/>
            <a:ext cx="830643" cy="478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7645" y="6188710"/>
            <a:ext cx="4248785" cy="860614"/>
          </a:xfrm>
          <a:custGeom>
            <a:avLst/>
            <a:gdLst/>
            <a:ahLst/>
            <a:cxnLst/>
            <a:rect l="l" t="t" r="r" b="b"/>
            <a:pathLst>
              <a:path w="4248784" h="745490">
                <a:moveTo>
                  <a:pt x="0" y="0"/>
                </a:moveTo>
                <a:lnTo>
                  <a:pt x="4248756" y="0"/>
                </a:lnTo>
                <a:lnTo>
                  <a:pt x="4248756" y="745079"/>
                </a:lnTo>
                <a:lnTo>
                  <a:pt x="0" y="745079"/>
                </a:lnTo>
                <a:lnTo>
                  <a:pt x="0" y="0"/>
                </a:lnTo>
                <a:close/>
              </a:path>
            </a:pathLst>
          </a:custGeom>
          <a:ln w="15866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21012" y="5254057"/>
            <a:ext cx="768413" cy="693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5782" y="3578631"/>
            <a:ext cx="569416" cy="581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51911" y="3973483"/>
            <a:ext cx="1400694" cy="5186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52428" y="3664497"/>
            <a:ext cx="937330" cy="695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687448" y="7102805"/>
            <a:ext cx="15049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00"/>
              </a:lnSpc>
            </a:pPr>
            <a:fld id="{81D60167-4931-47E6-BA6A-407CBD079E47}" type="slidenum">
              <a:rPr sz="1050" spc="-55" dirty="0">
                <a:solidFill>
                  <a:srgbClr val="FFFFFF"/>
                </a:solidFill>
                <a:latin typeface="Arial"/>
                <a:cs typeface="Arial"/>
              </a:rPr>
              <a:t>28</a:t>
            </a:fld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256240"/>
          </a:xfrm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sz="4000" kern="1200" spc="-100" dirty="0"/>
              <a:t>FACTORIAL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310554"/>
            <a:ext cx="523113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0" dirty="0">
                <a:latin typeface="Courier New"/>
                <a:cs typeface="Courier New"/>
              </a:rPr>
              <a:t>n! = n*(n-1)*(n-2)*(n-3)* … * 1</a:t>
            </a:r>
            <a:endParaRPr sz="2000" spc="-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200" spc="-100">
              <a:latin typeface="Times"/>
              <a:cs typeface="Time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spc="-100">
              <a:latin typeface="Times"/>
              <a:cs typeface="Times"/>
            </a:endParaRPr>
          </a:p>
          <a:p>
            <a:pPr marL="238125" indent="-225425">
              <a:lnSpc>
                <a:spcPct val="100000"/>
              </a:lnSpc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for what </a:t>
            </a:r>
            <a:r>
              <a:rPr sz="2600" spc="-100" dirty="0">
                <a:latin typeface="Courier New"/>
                <a:cs typeface="Courier New"/>
              </a:rPr>
              <a:t>n </a:t>
            </a:r>
            <a:r>
              <a:rPr sz="2600" spc="-100" dirty="0">
                <a:latin typeface="Arial Unicode MS"/>
                <a:cs typeface="Arial Unicode MS"/>
              </a:rPr>
              <a:t>do we know the factorial?</a:t>
            </a:r>
            <a:endParaRPr sz="2600" spc="-1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7958" y="3613574"/>
            <a:ext cx="98371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Arial Unicode MS"/>
                <a:cs typeface="Arial Unicode MS"/>
              </a:rPr>
              <a:t>n = 1</a:t>
            </a:r>
            <a:endParaRPr sz="2400" spc="-1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5457" y="3613574"/>
            <a:ext cx="32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00" dirty="0">
                <a:latin typeface="Arial"/>
                <a:cs typeface="Arial"/>
              </a:rPr>
              <a:t>⇾</a:t>
            </a:r>
            <a:endParaRPr sz="2400" spc="-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9966" y="3608494"/>
            <a:ext cx="1854835" cy="7467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spc="-100" dirty="0">
                <a:latin typeface="Courier New"/>
                <a:cs typeface="Courier New"/>
              </a:rPr>
              <a:t>if n == 1:</a:t>
            </a:r>
            <a:endParaRPr sz="2000" spc="-10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440"/>
              </a:spcBef>
            </a:pPr>
            <a:r>
              <a:rPr sz="2000" spc="-100" dirty="0">
                <a:latin typeface="Courier New"/>
                <a:cs typeface="Courier New"/>
              </a:rPr>
              <a:t>return 1</a:t>
            </a:r>
            <a:endParaRPr sz="2000" spc="-1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7458" y="4487334"/>
            <a:ext cx="6216015" cy="7778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1600" marR="5080" indent="-88900">
              <a:lnSpc>
                <a:spcPts val="2800"/>
              </a:lnSpc>
              <a:spcBef>
                <a:spcPts val="459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how to reduce problem? Rewrite in terms of  something simpler to reach base case</a:t>
            </a:r>
            <a:endParaRPr sz="2600" spc="-1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958" y="5251874"/>
            <a:ext cx="19513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9570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n*(n-1)!	</a:t>
            </a:r>
            <a:r>
              <a:rPr lang="en-US" sz="2400" spc="-100" dirty="0" smtClean="0">
                <a:latin typeface="Arial"/>
                <a:cs typeface="Arial"/>
              </a:rPr>
              <a:t>⇾</a:t>
            </a:r>
            <a:endParaRPr sz="2400" spc="-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9990" y="5246794"/>
            <a:ext cx="4141470" cy="74676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spc="-100" dirty="0">
                <a:latin typeface="Courier New"/>
                <a:cs typeface="Courier New"/>
              </a:rPr>
              <a:t>else:</a:t>
            </a:r>
            <a:endParaRPr sz="2000" spc="-10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439"/>
              </a:spcBef>
            </a:pPr>
            <a:r>
              <a:rPr sz="2000" spc="-100" dirty="0">
                <a:latin typeface="Courier New"/>
                <a:cs typeface="Courier New"/>
              </a:rPr>
              <a:t>return n*factorial(n-1)</a:t>
            </a:r>
            <a:endParaRPr sz="2000" spc="-1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93233" y="3700507"/>
            <a:ext cx="830643" cy="478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1" name="object 11"/>
          <p:cNvSpPr/>
          <p:nvPr/>
        </p:nvSpPr>
        <p:spPr>
          <a:xfrm>
            <a:off x="7643145" y="5936019"/>
            <a:ext cx="1162926" cy="665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00" dirty="0"/>
              <a:t>29</a:t>
            </a:fld>
            <a:endParaRPr spc="-100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2026234"/>
            <a:ext cx="8801100" cy="88289"/>
          </a:xfrm>
          <a:custGeom>
            <a:avLst/>
            <a:gdLst/>
            <a:ahLst/>
            <a:cxnLst/>
            <a:rect l="l" t="t" r="r" b="b"/>
            <a:pathLst>
              <a:path w="3122929">
                <a:moveTo>
                  <a:pt x="0" y="0"/>
                </a:moveTo>
                <a:lnTo>
                  <a:pt x="3122676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4790" y="292343"/>
            <a:ext cx="8144510" cy="13683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lang="en-US" sz="4400" u="none" kern="1200" spc="-110" dirty="0"/>
              <a:t>Focus on important functionality by using Abstraction</a:t>
            </a:r>
            <a:endParaRPr sz="4400" u="none" kern="1200" spc="-11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58410" y="7424103"/>
            <a:ext cx="130885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110" dirty="0"/>
              <a:t>6.0001 LECTURE 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86062" y="7415929"/>
            <a:ext cx="2458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204"/>
              </a:lnSpc>
            </a:pPr>
            <a:r>
              <a:rPr sz="1155" spc="-1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155" spc="-11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1286" y="2114524"/>
            <a:ext cx="9083295" cy="3245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1938" indent="-247968">
              <a:lnSpc>
                <a:spcPts val="3262"/>
              </a:lnSpc>
              <a:spcBef>
                <a:spcPts val="110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sz="2860" spc="-110" dirty="0">
                <a:latin typeface="Arial"/>
                <a:cs typeface="Arial"/>
              </a:rPr>
              <a:t>in projector example, instructions for how to use it are</a:t>
            </a:r>
          </a:p>
          <a:p>
            <a:pPr marL="114553">
              <a:lnSpc>
                <a:spcPts val="3262"/>
              </a:lnSpc>
            </a:pPr>
            <a:r>
              <a:rPr sz="2860" spc="-110" dirty="0">
                <a:latin typeface="Arial"/>
                <a:cs typeface="Arial"/>
              </a:rPr>
              <a:t>sufficient, no need to know how to build one</a:t>
            </a:r>
          </a:p>
          <a:p>
            <a:pPr marL="261938" indent="-247968">
              <a:spcBef>
                <a:spcPts val="1194"/>
              </a:spcBef>
              <a:buClr>
                <a:srgbClr val="585858"/>
              </a:buClr>
              <a:buChar char="▪"/>
              <a:tabLst>
                <a:tab pos="262636" algn="l"/>
              </a:tabLst>
            </a:pPr>
            <a:r>
              <a:rPr sz="2860" spc="-110" dirty="0">
                <a:latin typeface="Arial"/>
                <a:cs typeface="Arial"/>
              </a:rPr>
              <a:t>in programming, think of a piece of code as a </a:t>
            </a:r>
            <a:r>
              <a:rPr sz="2860" b="1" spc="-110" dirty="0">
                <a:solidFill>
                  <a:srgbClr val="C00000"/>
                </a:solidFill>
                <a:latin typeface="Arial Black"/>
                <a:cs typeface="Arial Black"/>
              </a:rPr>
              <a:t>black box</a:t>
            </a:r>
            <a:endParaRPr sz="2860" spc="-110" dirty="0">
              <a:latin typeface="Arial Black"/>
              <a:cs typeface="Arial Black"/>
            </a:endParaRPr>
          </a:p>
          <a:p>
            <a:pPr marL="511302" lvl="1" indent="-276606">
              <a:spcBef>
                <a:spcPts val="341"/>
              </a:spcBef>
              <a:buClr>
                <a:srgbClr val="585858"/>
              </a:buClr>
              <a:buChar char="•"/>
              <a:tabLst>
                <a:tab pos="511302" algn="l"/>
                <a:tab pos="512001" algn="l"/>
              </a:tabLst>
            </a:pPr>
            <a:r>
              <a:rPr lang="en-US" sz="2640" spc="-110" dirty="0">
                <a:latin typeface="Arial"/>
                <a:cs typeface="Arial"/>
              </a:rPr>
              <a:t>If you </a:t>
            </a:r>
            <a:r>
              <a:rPr sz="2640" spc="-110" dirty="0">
                <a:latin typeface="Arial"/>
                <a:cs typeface="Arial"/>
              </a:rPr>
              <a:t>do </a:t>
            </a:r>
            <a:r>
              <a:rPr sz="2640" spc="-110" dirty="0">
                <a:latin typeface="Arial"/>
                <a:cs typeface="Arial"/>
              </a:rPr>
              <a:t>not need </a:t>
            </a:r>
            <a:r>
              <a:rPr lang="en-US" sz="2640" spc="-110" dirty="0">
                <a:latin typeface="Arial"/>
                <a:cs typeface="Arial"/>
              </a:rPr>
              <a:t>or want </a:t>
            </a:r>
            <a:r>
              <a:rPr sz="2640" spc="-110" dirty="0">
                <a:latin typeface="Arial"/>
                <a:cs typeface="Arial"/>
              </a:rPr>
              <a:t>to </a:t>
            </a:r>
            <a:r>
              <a:rPr sz="2640" spc="-110" dirty="0">
                <a:latin typeface="Arial"/>
                <a:cs typeface="Arial"/>
              </a:rPr>
              <a:t>see </a:t>
            </a:r>
            <a:r>
              <a:rPr sz="2640" spc="-110" dirty="0">
                <a:latin typeface="Arial"/>
                <a:cs typeface="Arial"/>
              </a:rPr>
              <a:t>details</a:t>
            </a:r>
            <a:r>
              <a:rPr lang="en-US" sz="2640" spc="-110" dirty="0">
                <a:latin typeface="Arial"/>
                <a:cs typeface="Arial"/>
              </a:rPr>
              <a:t> not relevant to function</a:t>
            </a:r>
          </a:p>
          <a:p>
            <a:pPr marL="511302" lvl="1" indent="-276606">
              <a:spcBef>
                <a:spcPts val="341"/>
              </a:spcBef>
              <a:buClr>
                <a:srgbClr val="585858"/>
              </a:buClr>
              <a:buChar char="•"/>
              <a:tabLst>
                <a:tab pos="511302" algn="l"/>
                <a:tab pos="512001" algn="l"/>
              </a:tabLst>
            </a:pPr>
            <a:endParaRPr lang="en-US" sz="2640" spc="-110" dirty="0">
              <a:latin typeface="Arial"/>
              <a:cs typeface="Arial"/>
            </a:endParaRPr>
          </a:p>
          <a:p>
            <a:pPr marL="8382" indent="-276606">
              <a:spcBef>
                <a:spcPts val="341"/>
              </a:spcBef>
              <a:buClr>
                <a:srgbClr val="585858"/>
              </a:buClr>
              <a:buChar char="•"/>
              <a:tabLst>
                <a:tab pos="511302" algn="l"/>
                <a:tab pos="512001" algn="l"/>
              </a:tabLst>
            </a:pPr>
            <a:r>
              <a:rPr sz="2860" spc="-110" dirty="0">
                <a:latin typeface="Arial"/>
                <a:cs typeface="Arial"/>
              </a:rPr>
              <a:t>achieve </a:t>
            </a:r>
            <a:r>
              <a:rPr sz="2860" spc="-110" dirty="0">
                <a:latin typeface="Arial"/>
                <a:cs typeface="Arial"/>
              </a:rPr>
              <a:t>abstraction with </a:t>
            </a:r>
            <a:r>
              <a:rPr sz="2860" b="1" spc="-110" dirty="0">
                <a:solidFill>
                  <a:srgbClr val="C00000"/>
                </a:solidFill>
                <a:latin typeface="Arial Black"/>
                <a:cs typeface="Arial Black"/>
              </a:rPr>
              <a:t>function specifications </a:t>
            </a:r>
            <a:r>
              <a:rPr sz="2860" spc="-110" dirty="0">
                <a:latin typeface="Arial"/>
                <a:cs typeface="Arial"/>
              </a:rPr>
              <a:t>or</a:t>
            </a:r>
          </a:p>
          <a:p>
            <a:pPr marL="114553">
              <a:lnSpc>
                <a:spcPts val="3262"/>
              </a:lnSpc>
            </a:pPr>
            <a:r>
              <a:rPr sz="2860" b="1" spc="-110" dirty="0">
                <a:solidFill>
                  <a:srgbClr val="C00000"/>
                </a:solidFill>
                <a:latin typeface="Arial Black"/>
                <a:cs typeface="Arial Black"/>
              </a:rPr>
              <a:t>docstrings</a:t>
            </a:r>
            <a:endParaRPr sz="2860" spc="-11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85621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0371" y="219504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317" y="0"/>
                </a:lnTo>
              </a:path>
            </a:pathLst>
          </a:custGeom>
          <a:ln w="634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8899" y="664444"/>
            <a:ext cx="2903598" cy="2199961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ct val="84700"/>
              </a:lnSpc>
              <a:spcBef>
                <a:spcPts val="835"/>
              </a:spcBef>
            </a:pPr>
            <a:r>
              <a:rPr sz="4000" spc="-100" dirty="0">
                <a:latin typeface="Arial"/>
                <a:cs typeface="Arial"/>
              </a:rPr>
              <a:t>RECURSIVE  FUNCTION  SCOPE  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4713" y="3394766"/>
            <a:ext cx="1419860" cy="1647189"/>
          </a:xfrm>
          <a:prstGeom prst="rect">
            <a:avLst/>
          </a:prstGeom>
          <a:solidFill>
            <a:srgbClr val="002F73"/>
          </a:solidFill>
          <a:ln w="15866">
            <a:solidFill>
              <a:srgbClr val="001E5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295"/>
              </a:spcBef>
            </a:pPr>
            <a:r>
              <a:rPr sz="1800" spc="-85" dirty="0">
                <a:solidFill>
                  <a:srgbClr val="FFFFFF"/>
                </a:solidFill>
                <a:latin typeface="Arial Unicode MS"/>
                <a:cs typeface="Arial Unicode MS"/>
              </a:rPr>
              <a:t>Global</a:t>
            </a:r>
            <a:r>
              <a:rPr sz="1800" spc="-17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 Unicode MS"/>
                <a:cs typeface="Arial Unicode MS"/>
              </a:rPr>
              <a:t>scope</a:t>
            </a:r>
            <a:endParaRPr sz="18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2200">
              <a:latin typeface="Times"/>
              <a:cs typeface="Time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40" dirty="0">
                <a:solidFill>
                  <a:srgbClr val="FFFFFF"/>
                </a:solidFill>
                <a:latin typeface="Arial Unicode MS"/>
                <a:cs typeface="Arial Unicode MS"/>
              </a:rPr>
              <a:t>fact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0533" y="4178227"/>
            <a:ext cx="736600" cy="739140"/>
          </a:xfrm>
          <a:prstGeom prst="rect">
            <a:avLst/>
          </a:prstGeom>
          <a:solidFill>
            <a:srgbClr val="6C6C6C"/>
          </a:solidFill>
          <a:ln w="15866">
            <a:solidFill>
              <a:srgbClr val="50505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137160" marR="88900" indent="-35560">
              <a:lnSpc>
                <a:spcPts val="2100"/>
              </a:lnSpc>
              <a:spcBef>
                <a:spcPts val="805"/>
              </a:spcBef>
            </a:pPr>
            <a:r>
              <a:rPr sz="1800" spc="-145" dirty="0">
                <a:solidFill>
                  <a:srgbClr val="FFFFFF"/>
                </a:solidFill>
                <a:latin typeface="Arial Unicode MS"/>
                <a:cs typeface="Arial Unicode MS"/>
              </a:rPr>
              <a:t>So</a:t>
            </a:r>
            <a:r>
              <a:rPr sz="1800" spc="-204" dirty="0">
                <a:solidFill>
                  <a:srgbClr val="FFFFFF"/>
                </a:solidFill>
                <a:latin typeface="Arial Unicode MS"/>
                <a:cs typeface="Arial Unicode MS"/>
              </a:rPr>
              <a:t>m</a:t>
            </a:r>
            <a:r>
              <a:rPr sz="1800" spc="-75" dirty="0">
                <a:solidFill>
                  <a:srgbClr val="FFFFFF"/>
                </a:solidFill>
                <a:latin typeface="Arial Unicode MS"/>
                <a:cs typeface="Arial Unicode MS"/>
              </a:rPr>
              <a:t>e  </a:t>
            </a:r>
            <a:r>
              <a:rPr sz="1800" spc="-90" dirty="0">
                <a:solidFill>
                  <a:srgbClr val="FFFFFF"/>
                </a:solidFill>
                <a:latin typeface="Arial Unicode MS"/>
                <a:cs typeface="Arial Unicode MS"/>
              </a:rPr>
              <a:t>code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1676" y="3402682"/>
            <a:ext cx="1419860" cy="1647189"/>
          </a:xfrm>
          <a:prstGeom prst="rect">
            <a:avLst/>
          </a:prstGeom>
          <a:solidFill>
            <a:srgbClr val="002F73"/>
          </a:solidFill>
          <a:ln w="15866">
            <a:solidFill>
              <a:srgbClr val="001E56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83185" marR="158750">
              <a:lnSpc>
                <a:spcPts val="2100"/>
              </a:lnSpc>
              <a:spcBef>
                <a:spcPts val="415"/>
              </a:spcBef>
            </a:pPr>
            <a:r>
              <a:rPr sz="1800" spc="-40" dirty="0">
                <a:solidFill>
                  <a:srgbClr val="FFFFFF"/>
                </a:solidFill>
                <a:latin typeface="Arial Unicode MS"/>
                <a:cs typeface="Arial Unicode MS"/>
              </a:rPr>
              <a:t>fact </a:t>
            </a:r>
            <a:r>
              <a:rPr sz="1800" spc="-114" dirty="0">
                <a:solidFill>
                  <a:srgbClr val="FFFFFF"/>
                </a:solidFill>
                <a:latin typeface="Arial Unicode MS"/>
                <a:cs typeface="Arial Unicode MS"/>
              </a:rPr>
              <a:t>scope  </a:t>
            </a:r>
            <a:r>
              <a:rPr sz="1800" spc="-65" dirty="0">
                <a:solidFill>
                  <a:srgbClr val="FFFFFF"/>
                </a:solidFill>
                <a:latin typeface="Arial Unicode MS"/>
                <a:cs typeface="Arial Unicode MS"/>
              </a:rPr>
              <a:t>(call </a:t>
            </a:r>
            <a:r>
              <a:rPr sz="1800" spc="85" dirty="0">
                <a:solidFill>
                  <a:srgbClr val="FFFFFF"/>
                </a:solidFill>
                <a:latin typeface="Arial Unicode MS"/>
                <a:cs typeface="Arial Unicode MS"/>
              </a:rPr>
              <a:t>w/</a:t>
            </a:r>
            <a:r>
              <a:rPr sz="1800" spc="-2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 Unicode MS"/>
                <a:cs typeface="Arial Unicode MS"/>
              </a:rPr>
              <a:t>n=4)</a:t>
            </a:r>
            <a:endParaRPr sz="18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60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7495" y="4186143"/>
            <a:ext cx="736600" cy="739140"/>
          </a:xfrm>
          <a:prstGeom prst="rect">
            <a:avLst/>
          </a:prstGeom>
          <a:solidFill>
            <a:srgbClr val="6C6C6C"/>
          </a:solidFill>
          <a:ln w="15866">
            <a:solidFill>
              <a:srgbClr val="505050"/>
            </a:solidFill>
          </a:ln>
        </p:spPr>
        <p:txBody>
          <a:bodyPr vert="horz" wrap="square" lIns="0" tIns="224154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764"/>
              </a:spcBef>
            </a:pPr>
            <a:r>
              <a:rPr sz="1800" spc="-90" dirty="0">
                <a:solidFill>
                  <a:srgbClr val="FFFFFF"/>
                </a:solidFill>
                <a:latin typeface="Arial Unicode MS"/>
                <a:cs typeface="Arial Unicode MS"/>
              </a:rPr>
              <a:t>4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8638" y="3402682"/>
            <a:ext cx="1419860" cy="1647189"/>
          </a:xfrm>
          <a:prstGeom prst="rect">
            <a:avLst/>
          </a:prstGeom>
          <a:solidFill>
            <a:srgbClr val="002F73"/>
          </a:solidFill>
          <a:ln w="15866">
            <a:solidFill>
              <a:srgbClr val="001E56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83185" marR="158750">
              <a:lnSpc>
                <a:spcPts val="2100"/>
              </a:lnSpc>
              <a:spcBef>
                <a:spcPts val="415"/>
              </a:spcBef>
            </a:pPr>
            <a:r>
              <a:rPr sz="1800" spc="-40" dirty="0">
                <a:solidFill>
                  <a:srgbClr val="FFFFFF"/>
                </a:solidFill>
                <a:latin typeface="Arial Unicode MS"/>
                <a:cs typeface="Arial Unicode MS"/>
              </a:rPr>
              <a:t>fact </a:t>
            </a:r>
            <a:r>
              <a:rPr sz="1800" spc="-114" dirty="0">
                <a:solidFill>
                  <a:srgbClr val="FFFFFF"/>
                </a:solidFill>
                <a:latin typeface="Arial Unicode MS"/>
                <a:cs typeface="Arial Unicode MS"/>
              </a:rPr>
              <a:t>scope  </a:t>
            </a:r>
            <a:r>
              <a:rPr sz="1800" spc="-65" dirty="0">
                <a:solidFill>
                  <a:srgbClr val="FFFFFF"/>
                </a:solidFill>
                <a:latin typeface="Arial Unicode MS"/>
                <a:cs typeface="Arial Unicode MS"/>
              </a:rPr>
              <a:t>(call </a:t>
            </a:r>
            <a:r>
              <a:rPr sz="1800" spc="85" dirty="0">
                <a:solidFill>
                  <a:srgbClr val="FFFFFF"/>
                </a:solidFill>
                <a:latin typeface="Arial Unicode MS"/>
                <a:cs typeface="Arial Unicode MS"/>
              </a:rPr>
              <a:t>w/</a:t>
            </a:r>
            <a:r>
              <a:rPr sz="1800" spc="-2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 Unicode MS"/>
                <a:cs typeface="Arial Unicode MS"/>
              </a:rPr>
              <a:t>n=3)</a:t>
            </a:r>
            <a:endParaRPr sz="18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60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4459" y="4186143"/>
            <a:ext cx="736600" cy="739140"/>
          </a:xfrm>
          <a:prstGeom prst="rect">
            <a:avLst/>
          </a:prstGeom>
          <a:solidFill>
            <a:srgbClr val="6C6C6C"/>
          </a:solidFill>
          <a:ln w="15866">
            <a:solidFill>
              <a:srgbClr val="505050"/>
            </a:solidFill>
          </a:ln>
        </p:spPr>
        <p:txBody>
          <a:bodyPr vert="horz" wrap="square" lIns="0" tIns="224154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764"/>
              </a:spcBef>
            </a:pPr>
            <a:r>
              <a:rPr sz="1800" spc="-90" dirty="0">
                <a:solidFill>
                  <a:srgbClr val="FFFFFF"/>
                </a:solidFill>
                <a:latin typeface="Arial Unicode MS"/>
                <a:cs typeface="Arial Unicode MS"/>
              </a:rPr>
              <a:t>3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68148" y="3394766"/>
            <a:ext cx="1419860" cy="1647189"/>
          </a:xfrm>
          <a:prstGeom prst="rect">
            <a:avLst/>
          </a:prstGeom>
          <a:solidFill>
            <a:srgbClr val="002F73"/>
          </a:solidFill>
          <a:ln w="15866">
            <a:solidFill>
              <a:srgbClr val="001E56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83185" marR="158750">
              <a:lnSpc>
                <a:spcPts val="2100"/>
              </a:lnSpc>
              <a:spcBef>
                <a:spcPts val="415"/>
              </a:spcBef>
            </a:pPr>
            <a:r>
              <a:rPr sz="1800" spc="-40" dirty="0">
                <a:solidFill>
                  <a:srgbClr val="FFFFFF"/>
                </a:solidFill>
                <a:latin typeface="Arial Unicode MS"/>
                <a:cs typeface="Arial Unicode MS"/>
              </a:rPr>
              <a:t>fact </a:t>
            </a:r>
            <a:r>
              <a:rPr sz="1800" spc="-114" dirty="0">
                <a:solidFill>
                  <a:srgbClr val="FFFFFF"/>
                </a:solidFill>
                <a:latin typeface="Arial Unicode MS"/>
                <a:cs typeface="Arial Unicode MS"/>
              </a:rPr>
              <a:t>scope  </a:t>
            </a:r>
            <a:r>
              <a:rPr sz="1800" spc="-65" dirty="0">
                <a:solidFill>
                  <a:srgbClr val="FFFFFF"/>
                </a:solidFill>
                <a:latin typeface="Arial Unicode MS"/>
                <a:cs typeface="Arial Unicode MS"/>
              </a:rPr>
              <a:t>(call </a:t>
            </a:r>
            <a:r>
              <a:rPr sz="1800" spc="85" dirty="0">
                <a:solidFill>
                  <a:srgbClr val="FFFFFF"/>
                </a:solidFill>
                <a:latin typeface="Arial Unicode MS"/>
                <a:cs typeface="Arial Unicode MS"/>
              </a:rPr>
              <a:t>w/</a:t>
            </a:r>
            <a:r>
              <a:rPr sz="1800" spc="-2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 Unicode MS"/>
                <a:cs typeface="Arial Unicode MS"/>
              </a:rPr>
              <a:t>n=2)</a:t>
            </a:r>
            <a:endParaRPr sz="18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60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3967" y="4178227"/>
            <a:ext cx="736600" cy="739140"/>
          </a:xfrm>
          <a:prstGeom prst="rect">
            <a:avLst/>
          </a:prstGeom>
          <a:solidFill>
            <a:srgbClr val="6C6C6C"/>
          </a:solidFill>
          <a:ln w="15866">
            <a:solidFill>
              <a:srgbClr val="505050"/>
            </a:solidFill>
          </a:ln>
        </p:spPr>
        <p:txBody>
          <a:bodyPr vert="horz" wrap="square" lIns="0" tIns="224154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764"/>
              </a:spcBef>
            </a:pPr>
            <a:r>
              <a:rPr sz="1800" spc="-90" dirty="0">
                <a:solidFill>
                  <a:srgbClr val="FFFFFF"/>
                </a:solidFill>
                <a:latin typeface="Arial Unicode MS"/>
                <a:cs typeface="Arial Unicode MS"/>
              </a:rPr>
              <a:t>2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7657" y="3394766"/>
            <a:ext cx="1419860" cy="1647189"/>
          </a:xfrm>
          <a:prstGeom prst="rect">
            <a:avLst/>
          </a:prstGeom>
          <a:solidFill>
            <a:srgbClr val="002F73"/>
          </a:solidFill>
          <a:ln w="15866">
            <a:solidFill>
              <a:srgbClr val="001E56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83185" marR="158750">
              <a:lnSpc>
                <a:spcPts val="2100"/>
              </a:lnSpc>
              <a:spcBef>
                <a:spcPts val="415"/>
              </a:spcBef>
            </a:pPr>
            <a:r>
              <a:rPr sz="1800" spc="-40" dirty="0">
                <a:solidFill>
                  <a:srgbClr val="FFFFFF"/>
                </a:solidFill>
                <a:latin typeface="Arial Unicode MS"/>
                <a:cs typeface="Arial Unicode MS"/>
              </a:rPr>
              <a:t>fact </a:t>
            </a:r>
            <a:r>
              <a:rPr sz="1800" spc="-114" dirty="0">
                <a:solidFill>
                  <a:srgbClr val="FFFFFF"/>
                </a:solidFill>
                <a:latin typeface="Arial Unicode MS"/>
                <a:cs typeface="Arial Unicode MS"/>
              </a:rPr>
              <a:t>scope  </a:t>
            </a:r>
            <a:r>
              <a:rPr sz="1800" spc="-65" dirty="0">
                <a:solidFill>
                  <a:srgbClr val="FFFFFF"/>
                </a:solidFill>
                <a:latin typeface="Arial Unicode MS"/>
                <a:cs typeface="Arial Unicode MS"/>
              </a:rPr>
              <a:t>(call </a:t>
            </a:r>
            <a:r>
              <a:rPr sz="1800" spc="85" dirty="0">
                <a:solidFill>
                  <a:srgbClr val="FFFFFF"/>
                </a:solidFill>
                <a:latin typeface="Arial Unicode MS"/>
                <a:cs typeface="Arial Unicode MS"/>
              </a:rPr>
              <a:t>w/</a:t>
            </a:r>
            <a:r>
              <a:rPr sz="1800" spc="-22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Arial Unicode MS"/>
                <a:cs typeface="Arial Unicode MS"/>
              </a:rPr>
              <a:t>n=1)</a:t>
            </a:r>
            <a:endParaRPr sz="18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60" dirty="0">
                <a:solidFill>
                  <a:srgbClr val="FFFFFF"/>
                </a:solidFill>
                <a:latin typeface="Arial Unicode MS"/>
                <a:cs typeface="Arial Unicode MS"/>
              </a:rPr>
              <a:t>n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33477" y="4178227"/>
            <a:ext cx="736600" cy="739140"/>
          </a:xfrm>
          <a:prstGeom prst="rect">
            <a:avLst/>
          </a:prstGeom>
          <a:solidFill>
            <a:srgbClr val="6C6C6C"/>
          </a:solidFill>
          <a:ln w="15866">
            <a:solidFill>
              <a:srgbClr val="505050"/>
            </a:solidFill>
          </a:ln>
        </p:spPr>
        <p:txBody>
          <a:bodyPr vert="horz" wrap="square" lIns="0" tIns="224154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764"/>
              </a:spcBef>
            </a:pPr>
            <a:r>
              <a:rPr sz="1800" spc="-90" dirty="0">
                <a:solidFill>
                  <a:srgbClr val="FFFFFF"/>
                </a:solidFill>
                <a:latin typeface="Arial Unicode MS"/>
                <a:cs typeface="Arial Unicode MS"/>
              </a:rPr>
              <a:t>1</a:t>
            </a:r>
            <a:endParaRPr sz="18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8586" y="5150778"/>
            <a:ext cx="7683381" cy="1791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26435" y="5244973"/>
            <a:ext cx="982729" cy="1205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124428" y="673196"/>
            <a:ext cx="1854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00" algn="l"/>
              </a:tabLst>
            </a:pPr>
            <a:r>
              <a:rPr sz="2000" u="none" spc="-5" dirty="0">
                <a:solidFill>
                  <a:srgbClr val="3366FF"/>
                </a:solidFill>
                <a:latin typeface="Courier"/>
                <a:cs typeface="Courier"/>
              </a:rPr>
              <a:t>def	</a:t>
            </a:r>
            <a:r>
              <a:rPr sz="2000" u="none" spc="-5" dirty="0">
                <a:latin typeface="Courier"/>
                <a:cs typeface="Courier"/>
              </a:rPr>
              <a:t>fact(n):</a:t>
            </a:r>
            <a:endParaRPr sz="2000">
              <a:latin typeface="Courier"/>
              <a:cs typeface="Courier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30</a:t>
            </a:fld>
            <a:endParaRPr spc="-5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34130" y="977996"/>
            <a:ext cx="33788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sz="2000" spc="-5" dirty="0">
                <a:latin typeface="Courier"/>
                <a:cs typeface="Courier"/>
              </a:rPr>
              <a:t>n ==</a:t>
            </a:r>
            <a:r>
              <a:rPr sz="2000" spc="-60" dirty="0">
                <a:latin typeface="Courier"/>
                <a:cs typeface="Courier"/>
              </a:rPr>
              <a:t> </a:t>
            </a:r>
            <a:r>
              <a:rPr sz="2000" spc="-5" dirty="0">
                <a:latin typeface="Courier"/>
                <a:cs typeface="Courier"/>
              </a:rPr>
              <a:t>1:</a:t>
            </a:r>
            <a:endParaRPr sz="2000" dirty="0">
              <a:latin typeface="Courier"/>
              <a:cs typeface="Courier"/>
            </a:endParaRPr>
          </a:p>
          <a:p>
            <a:pPr marL="12700" marR="1529080" indent="609600">
              <a:lnSpc>
                <a:spcPct val="100000"/>
              </a:lnSpc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return</a:t>
            </a:r>
            <a:r>
              <a:rPr sz="2000" spc="-70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sz="2000" spc="-5" dirty="0">
                <a:latin typeface="Courier"/>
                <a:cs typeface="Courier"/>
              </a:rPr>
              <a:t>1  </a:t>
            </a: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else</a:t>
            </a:r>
            <a:r>
              <a:rPr sz="2000" spc="-5" dirty="0">
                <a:latin typeface="Courier"/>
                <a:cs typeface="Courier"/>
              </a:rPr>
              <a:t>:</a:t>
            </a:r>
            <a:endParaRPr sz="2000" dirty="0">
              <a:latin typeface="Courier"/>
              <a:cs typeface="Courier"/>
            </a:endParaRPr>
          </a:p>
          <a:p>
            <a:pPr marL="622300">
              <a:lnSpc>
                <a:spcPct val="100000"/>
              </a:lnSpc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return</a:t>
            </a:r>
            <a:r>
              <a:rPr sz="2000" spc="-20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sz="2000" spc="-5" dirty="0">
                <a:latin typeface="Courier"/>
                <a:cs typeface="Courier"/>
              </a:rPr>
              <a:t>n*fact(n-1)</a:t>
            </a:r>
            <a:endParaRPr sz="2000" dirty="0">
              <a:latin typeface="Courier"/>
              <a:cs typeface="Courie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24428" y="2501996"/>
            <a:ext cx="2159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660066"/>
                </a:solidFill>
                <a:latin typeface="Courier"/>
                <a:cs typeface="Courier"/>
              </a:rPr>
              <a:t>print</a:t>
            </a:r>
            <a:r>
              <a:rPr sz="2000" spc="-5" dirty="0">
                <a:latin typeface="Courier"/>
                <a:cs typeface="Courier"/>
              </a:rPr>
              <a:t>(fact(4))</a:t>
            </a:r>
            <a:endParaRPr sz="200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spc="-645" dirty="0"/>
              <a:t>SOME</a:t>
            </a:r>
            <a:r>
              <a:rPr spc="-400" dirty="0"/>
              <a:t> </a:t>
            </a:r>
            <a:r>
              <a:rPr spc="-760" dirty="0"/>
              <a:t>OBSERVATIONS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3369734"/>
            <a:ext cx="5946140" cy="255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indent="-88900">
              <a:lnSpc>
                <a:spcPts val="2960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60" dirty="0">
                <a:latin typeface="Arial Unicode MS"/>
                <a:cs typeface="Arial Unicode MS"/>
              </a:rPr>
              <a:t>each </a:t>
            </a:r>
            <a:r>
              <a:rPr sz="2600" spc="-100" dirty="0">
                <a:latin typeface="Arial Unicode MS"/>
                <a:cs typeface="Arial Unicode MS"/>
              </a:rPr>
              <a:t>recursive </a:t>
            </a:r>
            <a:r>
              <a:rPr sz="2600" spc="-95" dirty="0">
                <a:latin typeface="Arial Unicode MS"/>
                <a:cs typeface="Arial Unicode MS"/>
              </a:rPr>
              <a:t>call </a:t>
            </a:r>
            <a:r>
              <a:rPr sz="2600" spc="30" dirty="0">
                <a:latin typeface="Arial Unicode MS"/>
                <a:cs typeface="Arial Unicode MS"/>
              </a:rPr>
              <a:t>to </a:t>
            </a:r>
            <a:r>
              <a:rPr sz="2600" spc="-204" dirty="0">
                <a:latin typeface="Arial Unicode MS"/>
                <a:cs typeface="Arial Unicode MS"/>
              </a:rPr>
              <a:t>a </a:t>
            </a:r>
            <a:r>
              <a:rPr sz="2600" spc="-110" dirty="0">
                <a:latin typeface="Arial Unicode MS"/>
                <a:cs typeface="Arial Unicode MS"/>
              </a:rPr>
              <a:t>funcSon </a:t>
            </a:r>
            <a:r>
              <a:rPr sz="2600" spc="-114" dirty="0">
                <a:latin typeface="Arial Unicode MS"/>
                <a:cs typeface="Arial Unicode MS"/>
              </a:rPr>
              <a:t>creates</a:t>
            </a:r>
            <a:r>
              <a:rPr sz="2600" spc="-360" dirty="0">
                <a:latin typeface="Arial Unicode MS"/>
                <a:cs typeface="Arial Unicode MS"/>
              </a:rPr>
              <a:t> </a:t>
            </a:r>
            <a:r>
              <a:rPr sz="2600" spc="-45" dirty="0">
                <a:latin typeface="Arial Unicode MS"/>
                <a:cs typeface="Arial Unicode MS"/>
              </a:rPr>
              <a:t>its</a:t>
            </a:r>
            <a:endParaRPr sz="2600">
              <a:latin typeface="Arial Unicode MS"/>
              <a:cs typeface="Arial Unicode MS"/>
            </a:endParaRPr>
          </a:p>
          <a:p>
            <a:pPr marL="101600">
              <a:lnSpc>
                <a:spcPts val="2960"/>
              </a:lnSpc>
            </a:pPr>
            <a:r>
              <a:rPr sz="2600" b="1" spc="-400" dirty="0">
                <a:solidFill>
                  <a:srgbClr val="C00000"/>
                </a:solidFill>
                <a:latin typeface="Arial Black"/>
                <a:cs typeface="Arial Black"/>
              </a:rPr>
              <a:t>own</a:t>
            </a:r>
            <a:r>
              <a:rPr sz="2600" b="1" spc="-36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600" b="1" spc="-335" dirty="0">
                <a:solidFill>
                  <a:srgbClr val="C00000"/>
                </a:solidFill>
                <a:latin typeface="Arial Black"/>
                <a:cs typeface="Arial Black"/>
              </a:rPr>
              <a:t>scope/environment</a:t>
            </a:r>
            <a:endParaRPr sz="2600">
              <a:latin typeface="Arial Black"/>
              <a:cs typeface="Arial Black"/>
            </a:endParaRPr>
          </a:p>
          <a:p>
            <a:pPr marL="101600" marR="416559" indent="-88900">
              <a:lnSpc>
                <a:spcPts val="2800"/>
              </a:lnSpc>
              <a:spcBef>
                <a:spcPts val="1440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b="1" spc="-365" dirty="0">
                <a:solidFill>
                  <a:srgbClr val="C00000"/>
                </a:solidFill>
                <a:latin typeface="Arial Black"/>
                <a:cs typeface="Arial Black"/>
              </a:rPr>
              <a:t>bindings </a:t>
            </a:r>
            <a:r>
              <a:rPr sz="2600" b="1" spc="-265" dirty="0">
                <a:solidFill>
                  <a:srgbClr val="C00000"/>
                </a:solidFill>
                <a:latin typeface="Arial Black"/>
                <a:cs typeface="Arial Black"/>
              </a:rPr>
              <a:t>of </a:t>
            </a:r>
            <a:r>
              <a:rPr sz="2600" b="1" spc="-365" dirty="0">
                <a:solidFill>
                  <a:srgbClr val="C00000"/>
                </a:solidFill>
                <a:latin typeface="Arial Black"/>
                <a:cs typeface="Arial Black"/>
              </a:rPr>
              <a:t>variables </a:t>
            </a:r>
            <a:r>
              <a:rPr sz="2600" spc="-35" dirty="0">
                <a:latin typeface="Arial Unicode MS"/>
                <a:cs typeface="Arial Unicode MS"/>
              </a:rPr>
              <a:t>in </a:t>
            </a:r>
            <a:r>
              <a:rPr sz="2600" spc="-204" dirty="0">
                <a:latin typeface="Arial Unicode MS"/>
                <a:cs typeface="Arial Unicode MS"/>
              </a:rPr>
              <a:t>a </a:t>
            </a:r>
            <a:r>
              <a:rPr sz="2600" spc="-165" dirty="0">
                <a:latin typeface="Arial Unicode MS"/>
                <a:cs typeface="Arial Unicode MS"/>
              </a:rPr>
              <a:t>scope </a:t>
            </a:r>
            <a:r>
              <a:rPr sz="2600" spc="-110" dirty="0">
                <a:latin typeface="Arial Unicode MS"/>
                <a:cs typeface="Arial Unicode MS"/>
              </a:rPr>
              <a:t>are </a:t>
            </a:r>
            <a:r>
              <a:rPr sz="2600" spc="-10" dirty="0">
                <a:latin typeface="Arial Unicode MS"/>
                <a:cs typeface="Arial Unicode MS"/>
              </a:rPr>
              <a:t>not  </a:t>
            </a:r>
            <a:r>
              <a:rPr sz="2600" spc="-150" dirty="0">
                <a:latin typeface="Arial Unicode MS"/>
                <a:cs typeface="Arial Unicode MS"/>
              </a:rPr>
              <a:t>changed </a:t>
            </a:r>
            <a:r>
              <a:rPr sz="2600" spc="-105" dirty="0">
                <a:latin typeface="Arial Unicode MS"/>
                <a:cs typeface="Arial Unicode MS"/>
              </a:rPr>
              <a:t>by </a:t>
            </a:r>
            <a:r>
              <a:rPr sz="2600" spc="-100" dirty="0">
                <a:latin typeface="Arial Unicode MS"/>
                <a:cs typeface="Arial Unicode MS"/>
              </a:rPr>
              <a:t>recursive</a:t>
            </a:r>
            <a:r>
              <a:rPr sz="2600" spc="-200" dirty="0">
                <a:latin typeface="Arial Unicode MS"/>
                <a:cs typeface="Arial Unicode MS"/>
              </a:rPr>
              <a:t> </a:t>
            </a:r>
            <a:r>
              <a:rPr sz="2600" spc="-95" dirty="0">
                <a:latin typeface="Arial Unicode MS"/>
                <a:cs typeface="Arial Unicode MS"/>
              </a:rPr>
              <a:t>call</a:t>
            </a:r>
            <a:endParaRPr sz="2600">
              <a:latin typeface="Arial Unicode MS"/>
              <a:cs typeface="Arial Unicode MS"/>
            </a:endParaRPr>
          </a:p>
          <a:p>
            <a:pPr marL="102235" marR="455930" indent="-88900">
              <a:lnSpc>
                <a:spcPts val="2800"/>
              </a:lnSpc>
              <a:spcBef>
                <a:spcPts val="1400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spc="-10" dirty="0">
                <a:latin typeface="Arial Unicode MS"/>
                <a:cs typeface="Arial Unicode MS"/>
              </a:rPr>
              <a:t>ﬂow </a:t>
            </a:r>
            <a:r>
              <a:rPr sz="2600" spc="-5" dirty="0">
                <a:latin typeface="Arial Unicode MS"/>
                <a:cs typeface="Arial Unicode MS"/>
              </a:rPr>
              <a:t>of </a:t>
            </a:r>
            <a:r>
              <a:rPr sz="2600" spc="-35" dirty="0">
                <a:latin typeface="Arial Unicode MS"/>
                <a:cs typeface="Arial Unicode MS"/>
              </a:rPr>
              <a:t>control </a:t>
            </a:r>
            <a:r>
              <a:rPr sz="2600" spc="-220" dirty="0">
                <a:latin typeface="Arial Unicode MS"/>
                <a:cs typeface="Arial Unicode MS"/>
              </a:rPr>
              <a:t>passes </a:t>
            </a:r>
            <a:r>
              <a:rPr sz="2600" spc="-155" dirty="0">
                <a:latin typeface="Arial Unicode MS"/>
                <a:cs typeface="Arial Unicode MS"/>
              </a:rPr>
              <a:t>back </a:t>
            </a:r>
            <a:r>
              <a:rPr sz="2600" spc="30" dirty="0">
                <a:latin typeface="Arial Unicode MS"/>
                <a:cs typeface="Arial Unicode MS"/>
              </a:rPr>
              <a:t>to</a:t>
            </a:r>
            <a:r>
              <a:rPr sz="2600" spc="-430" dirty="0">
                <a:latin typeface="Arial Unicode MS"/>
                <a:cs typeface="Arial Unicode MS"/>
              </a:rPr>
              <a:t> </a:t>
            </a:r>
            <a:r>
              <a:rPr sz="2600" b="1" spc="-355" dirty="0">
                <a:solidFill>
                  <a:srgbClr val="C00000"/>
                </a:solidFill>
                <a:latin typeface="Arial Black"/>
                <a:cs typeface="Arial Black"/>
              </a:rPr>
              <a:t>previous  </a:t>
            </a:r>
            <a:r>
              <a:rPr sz="2600" b="1" spc="-465" dirty="0">
                <a:solidFill>
                  <a:srgbClr val="C00000"/>
                </a:solidFill>
                <a:latin typeface="Arial Black"/>
                <a:cs typeface="Arial Black"/>
              </a:rPr>
              <a:t>scope  </a:t>
            </a:r>
            <a:r>
              <a:rPr sz="2600" spc="-135" dirty="0">
                <a:latin typeface="Arial Unicode MS"/>
                <a:cs typeface="Arial Unicode MS"/>
              </a:rPr>
              <a:t>once </a:t>
            </a:r>
            <a:r>
              <a:rPr sz="2600" spc="-110" dirty="0">
                <a:latin typeface="Arial Unicode MS"/>
                <a:cs typeface="Arial Unicode MS"/>
              </a:rPr>
              <a:t>funcSon </a:t>
            </a:r>
            <a:r>
              <a:rPr sz="2600" spc="-95" dirty="0">
                <a:latin typeface="Arial Unicode MS"/>
                <a:cs typeface="Arial Unicode MS"/>
              </a:rPr>
              <a:t>call </a:t>
            </a:r>
            <a:r>
              <a:rPr sz="2600" spc="-55" dirty="0">
                <a:latin typeface="Arial Unicode MS"/>
                <a:cs typeface="Arial Unicode MS"/>
              </a:rPr>
              <a:t>returns</a:t>
            </a:r>
            <a:r>
              <a:rPr sz="2600" spc="-440" dirty="0">
                <a:latin typeface="Arial Unicode MS"/>
                <a:cs typeface="Arial Unicode MS"/>
              </a:rPr>
              <a:t> </a:t>
            </a:r>
            <a:r>
              <a:rPr sz="2600" spc="-110" dirty="0">
                <a:latin typeface="Arial Unicode MS"/>
                <a:cs typeface="Arial Unicode MS"/>
              </a:rPr>
              <a:t>value</a:t>
            </a:r>
            <a:endParaRPr sz="26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02723" y="2294657"/>
            <a:ext cx="2349101" cy="2683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31</a:t>
            </a:fld>
            <a:endParaRPr spc="-5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8900" y="1404621"/>
            <a:ext cx="3594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ITERATION  vs.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32</a:t>
            </a:fld>
            <a:endParaRPr spc="-5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4086" y="1404621"/>
            <a:ext cx="297680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0" dirty="0">
                <a:latin typeface="Arial"/>
                <a:cs typeface="Arial"/>
              </a:rPr>
              <a:t>RECURSION</a:t>
            </a:r>
            <a:endParaRPr sz="4000" spc="-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458" y="2170854"/>
            <a:ext cx="3988435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614680" indent="-610235">
              <a:lnSpc>
                <a:spcPct val="145800"/>
              </a:lnSpc>
              <a:spcBef>
                <a:spcPts val="100"/>
              </a:spcBef>
              <a:tabLst>
                <a:tab pos="622300" algn="l"/>
              </a:tabLst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def	</a:t>
            </a:r>
            <a:r>
              <a:rPr sz="2000" spc="-5" dirty="0">
                <a:latin typeface="Courier"/>
                <a:cs typeface="Courier"/>
              </a:rPr>
              <a:t>factorial_iter(n):  prod =</a:t>
            </a:r>
            <a:r>
              <a:rPr sz="2000" spc="-70" dirty="0">
                <a:latin typeface="Courier"/>
                <a:cs typeface="Courier"/>
              </a:rPr>
              <a:t> </a:t>
            </a:r>
            <a:r>
              <a:rPr sz="2000" spc="-5" dirty="0">
                <a:latin typeface="Courier"/>
                <a:cs typeface="Courier"/>
              </a:rPr>
              <a:t>1</a:t>
            </a:r>
            <a:endParaRPr sz="2000">
              <a:latin typeface="Courier"/>
              <a:cs typeface="Courier"/>
            </a:endParaRPr>
          </a:p>
          <a:p>
            <a:pPr marL="1231900" marR="5080" indent="-610235">
              <a:lnSpc>
                <a:spcPct val="145800"/>
              </a:lnSpc>
              <a:spcBef>
                <a:spcPts val="100"/>
              </a:spcBef>
              <a:tabLst>
                <a:tab pos="1231900" algn="l"/>
                <a:tab pos="1993900" algn="l"/>
              </a:tabLst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for	</a:t>
            </a:r>
            <a:r>
              <a:rPr sz="2000" spc="-5" dirty="0">
                <a:latin typeface="Courier"/>
                <a:cs typeface="Courier"/>
              </a:rPr>
              <a:t>i </a:t>
            </a: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in</a:t>
            </a:r>
            <a:r>
              <a:rPr sz="2000" dirty="0">
                <a:solidFill>
                  <a:srgbClr val="3366FF"/>
                </a:solidFill>
                <a:latin typeface="Courier"/>
                <a:cs typeface="Courier"/>
              </a:rPr>
              <a:t>	</a:t>
            </a:r>
            <a:r>
              <a:rPr sz="2000" spc="-5" dirty="0">
                <a:solidFill>
                  <a:srgbClr val="660066"/>
                </a:solidFill>
                <a:latin typeface="Courier"/>
                <a:cs typeface="Courier"/>
              </a:rPr>
              <a:t>range</a:t>
            </a:r>
            <a:r>
              <a:rPr sz="2000" spc="-5" dirty="0">
                <a:latin typeface="Courier"/>
                <a:cs typeface="Courier"/>
              </a:rPr>
              <a:t>(1,n+1):  prod *=</a:t>
            </a:r>
            <a:r>
              <a:rPr sz="2000" spc="-65" dirty="0">
                <a:latin typeface="Courier"/>
                <a:cs typeface="Courier"/>
              </a:rPr>
              <a:t> </a:t>
            </a:r>
            <a:r>
              <a:rPr sz="2000" spc="-5" dirty="0">
                <a:latin typeface="Courier"/>
                <a:cs typeface="Courier"/>
              </a:rPr>
              <a:t>i</a:t>
            </a:r>
            <a:endParaRPr sz="2000">
              <a:latin typeface="Courier"/>
              <a:cs typeface="Courier"/>
            </a:endParaRPr>
          </a:p>
          <a:p>
            <a:pPr marL="6223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return</a:t>
            </a:r>
            <a:r>
              <a:rPr sz="2000" spc="-55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sz="2000" spc="-5" dirty="0">
                <a:latin typeface="Courier"/>
                <a:cs typeface="Courier"/>
              </a:rPr>
              <a:t>prod</a:t>
            </a:r>
            <a:endParaRPr sz="2000">
              <a:latin typeface="Courier"/>
              <a:cs typeface="Courie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1218" y="2170854"/>
            <a:ext cx="4751070" cy="227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2138680" indent="-610235">
              <a:lnSpc>
                <a:spcPct val="145800"/>
              </a:lnSpc>
              <a:spcBef>
                <a:spcPts val="100"/>
              </a:spcBef>
              <a:tabLst>
                <a:tab pos="622300" algn="l"/>
              </a:tabLst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def	</a:t>
            </a:r>
            <a:r>
              <a:rPr sz="2000" spc="-5" dirty="0">
                <a:solidFill>
                  <a:srgbClr val="404040"/>
                </a:solidFill>
                <a:latin typeface="Courier"/>
                <a:cs typeface="Courier"/>
              </a:rPr>
              <a:t>factorial(n):  </a:t>
            </a: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sz="2000" spc="-5" dirty="0">
                <a:solidFill>
                  <a:srgbClr val="404040"/>
                </a:solidFill>
                <a:latin typeface="Courier"/>
                <a:cs typeface="Courier"/>
              </a:rPr>
              <a:t>n ==</a:t>
            </a:r>
            <a:r>
              <a:rPr sz="2000" spc="-60" dirty="0">
                <a:solidFill>
                  <a:srgbClr val="404040"/>
                </a:solidFill>
                <a:latin typeface="Courier"/>
                <a:cs typeface="Courier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ourier"/>
                <a:cs typeface="Courier"/>
              </a:rPr>
              <a:t>1:</a:t>
            </a:r>
            <a:endParaRPr sz="2000">
              <a:latin typeface="Courier"/>
              <a:cs typeface="Courier"/>
            </a:endParaRPr>
          </a:p>
          <a:p>
            <a:pPr marL="622300" marR="2291080" indent="609600">
              <a:lnSpc>
                <a:spcPct val="145800"/>
              </a:lnSpc>
              <a:spcBef>
                <a:spcPts val="100"/>
              </a:spcBef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return</a:t>
            </a:r>
            <a:r>
              <a:rPr sz="2000" spc="-70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ourier"/>
                <a:cs typeface="Courier"/>
              </a:rPr>
              <a:t>1  </a:t>
            </a: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else</a:t>
            </a:r>
            <a:r>
              <a:rPr sz="2000" spc="-5" dirty="0">
                <a:solidFill>
                  <a:srgbClr val="404040"/>
                </a:solidFill>
                <a:latin typeface="Courier"/>
                <a:cs typeface="Courier"/>
              </a:rPr>
              <a:t>:</a:t>
            </a:r>
            <a:endParaRPr sz="2000">
              <a:latin typeface="Courier"/>
              <a:cs typeface="Courier"/>
            </a:endParaRPr>
          </a:p>
          <a:p>
            <a:pPr marL="12319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3366FF"/>
                </a:solidFill>
                <a:latin typeface="Courier"/>
                <a:cs typeface="Courier"/>
              </a:rPr>
              <a:t>return</a:t>
            </a:r>
            <a:r>
              <a:rPr sz="2000" spc="0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ourier"/>
                <a:cs typeface="Courier"/>
              </a:rPr>
              <a:t>n*factorial(n-1</a:t>
            </a:r>
            <a:r>
              <a:rPr sz="2000" spc="-5" dirty="0">
                <a:solidFill>
                  <a:srgbClr val="404040"/>
                </a:solidFill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900" y="5254619"/>
            <a:ext cx="7937500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195" indent="-531495">
              <a:lnSpc>
                <a:spcPts val="3110"/>
              </a:lnSpc>
              <a:spcBef>
                <a:spcPts val="100"/>
              </a:spcBef>
              <a:buFont typeface="Arial"/>
              <a:buChar char="▪"/>
              <a:tabLst>
                <a:tab pos="544195" algn="l"/>
                <a:tab pos="544830" algn="l"/>
              </a:tabLst>
            </a:pPr>
            <a:r>
              <a:rPr sz="2600" spc="-90" dirty="0">
                <a:latin typeface="Arial Unicode MS"/>
                <a:cs typeface="Arial Unicode MS"/>
              </a:rPr>
              <a:t>recursion </a:t>
            </a:r>
            <a:r>
              <a:rPr sz="2600" spc="-140" dirty="0">
                <a:latin typeface="Arial Unicode MS"/>
                <a:cs typeface="Arial Unicode MS"/>
              </a:rPr>
              <a:t>may </a:t>
            </a:r>
            <a:r>
              <a:rPr sz="2600" spc="-120" dirty="0">
                <a:latin typeface="Arial Unicode MS"/>
                <a:cs typeface="Arial Unicode MS"/>
              </a:rPr>
              <a:t>be </a:t>
            </a:r>
            <a:r>
              <a:rPr sz="2600" spc="-80" dirty="0">
                <a:latin typeface="Arial Unicode MS"/>
                <a:cs typeface="Arial Unicode MS"/>
              </a:rPr>
              <a:t>simpler, </a:t>
            </a:r>
            <a:r>
              <a:rPr sz="2600" spc="-70" dirty="0">
                <a:latin typeface="Arial Unicode MS"/>
                <a:cs typeface="Arial Unicode MS"/>
              </a:rPr>
              <a:t>more</a:t>
            </a:r>
            <a:r>
              <a:rPr sz="2600" spc="-275" dirty="0">
                <a:latin typeface="Arial Unicode MS"/>
                <a:cs typeface="Arial Unicode MS"/>
              </a:rPr>
              <a:t> </a:t>
            </a:r>
            <a:r>
              <a:rPr lang="en-US" sz="2600" spc="-75" dirty="0" smtClean="0">
                <a:latin typeface="Arial Unicode MS"/>
                <a:cs typeface="Arial Unicode MS"/>
              </a:rPr>
              <a:t>intuitive</a:t>
            </a:r>
            <a:endParaRPr sz="2600" dirty="0">
              <a:latin typeface="Arial Unicode MS"/>
              <a:cs typeface="Arial Unicode MS"/>
            </a:endParaRPr>
          </a:p>
          <a:p>
            <a:pPr marL="544195" indent="-531495">
              <a:lnSpc>
                <a:spcPts val="3100"/>
              </a:lnSpc>
              <a:buFont typeface="Arial"/>
              <a:buChar char="▪"/>
              <a:tabLst>
                <a:tab pos="544195" algn="l"/>
                <a:tab pos="544830" algn="l"/>
              </a:tabLst>
            </a:pPr>
            <a:r>
              <a:rPr sz="2600" spc="-90" dirty="0">
                <a:latin typeface="Arial Unicode MS"/>
                <a:cs typeface="Arial Unicode MS"/>
              </a:rPr>
              <a:t>recursion </a:t>
            </a:r>
            <a:r>
              <a:rPr sz="2600" spc="-140" dirty="0">
                <a:latin typeface="Arial Unicode MS"/>
                <a:cs typeface="Arial Unicode MS"/>
              </a:rPr>
              <a:t>may </a:t>
            </a:r>
            <a:r>
              <a:rPr sz="2600" spc="-120" dirty="0">
                <a:latin typeface="Arial Unicode MS"/>
                <a:cs typeface="Arial Unicode MS"/>
              </a:rPr>
              <a:t>be </a:t>
            </a:r>
            <a:r>
              <a:rPr sz="2600" spc="-50" dirty="0">
                <a:latin typeface="Arial Unicode MS"/>
                <a:cs typeface="Arial Unicode MS"/>
              </a:rPr>
              <a:t>eﬃcient </a:t>
            </a:r>
            <a:r>
              <a:rPr sz="2600" spc="-20" dirty="0">
                <a:latin typeface="Arial Unicode MS"/>
                <a:cs typeface="Arial Unicode MS"/>
              </a:rPr>
              <a:t>from </a:t>
            </a:r>
            <a:r>
              <a:rPr sz="2600" spc="-85" dirty="0" smtClean="0">
                <a:latin typeface="Arial Unicode MS"/>
                <a:cs typeface="Arial Unicode MS"/>
              </a:rPr>
              <a:t>programmer</a:t>
            </a:r>
            <a:r>
              <a:rPr lang="en-US" sz="2600" spc="-85" dirty="0" smtClean="0">
                <a:latin typeface="Arial Unicode MS"/>
                <a:cs typeface="Arial Unicode MS"/>
              </a:rPr>
              <a:t> </a:t>
            </a:r>
            <a:r>
              <a:rPr sz="2600" spc="-405" dirty="0" smtClean="0">
                <a:latin typeface="Arial Unicode MS"/>
                <a:cs typeface="Arial Unicode MS"/>
              </a:rPr>
              <a:t> </a:t>
            </a:r>
            <a:r>
              <a:rPr sz="2600" spc="-320" dirty="0">
                <a:latin typeface="Arial Unicode MS"/>
                <a:cs typeface="Arial Unicode MS"/>
              </a:rPr>
              <a:t>POV</a:t>
            </a:r>
            <a:endParaRPr sz="2600" dirty="0">
              <a:latin typeface="Arial Unicode MS"/>
              <a:cs typeface="Arial Unicode MS"/>
            </a:endParaRPr>
          </a:p>
          <a:p>
            <a:pPr marL="544195" indent="-531495">
              <a:lnSpc>
                <a:spcPts val="3110"/>
              </a:lnSpc>
              <a:buFont typeface="Arial"/>
              <a:buChar char="▪"/>
              <a:tabLst>
                <a:tab pos="544195" algn="l"/>
                <a:tab pos="544830" algn="l"/>
              </a:tabLst>
            </a:pPr>
            <a:r>
              <a:rPr sz="2600" spc="-90" dirty="0">
                <a:latin typeface="Arial Unicode MS"/>
                <a:cs typeface="Arial Unicode MS"/>
              </a:rPr>
              <a:t>recursion </a:t>
            </a:r>
            <a:r>
              <a:rPr sz="2600" spc="-140" dirty="0">
                <a:latin typeface="Arial Unicode MS"/>
                <a:cs typeface="Arial Unicode MS"/>
              </a:rPr>
              <a:t>may </a:t>
            </a:r>
            <a:r>
              <a:rPr sz="2600" spc="-10" dirty="0">
                <a:latin typeface="Arial Unicode MS"/>
                <a:cs typeface="Arial Unicode MS"/>
              </a:rPr>
              <a:t>not </a:t>
            </a:r>
            <a:r>
              <a:rPr sz="2600" spc="-120" dirty="0">
                <a:latin typeface="Arial Unicode MS"/>
                <a:cs typeface="Arial Unicode MS"/>
              </a:rPr>
              <a:t>be </a:t>
            </a:r>
            <a:r>
              <a:rPr sz="2600" spc="-50" dirty="0">
                <a:latin typeface="Arial Unicode MS"/>
                <a:cs typeface="Arial Unicode MS"/>
              </a:rPr>
              <a:t>eﬃcient </a:t>
            </a:r>
            <a:r>
              <a:rPr sz="2600" spc="-20" dirty="0">
                <a:latin typeface="Arial Unicode MS"/>
                <a:cs typeface="Arial Unicode MS"/>
              </a:rPr>
              <a:t>from </a:t>
            </a:r>
            <a:r>
              <a:rPr sz="2600" spc="-65" dirty="0">
                <a:latin typeface="Arial Unicode MS"/>
                <a:cs typeface="Arial Unicode MS"/>
              </a:rPr>
              <a:t>computer</a:t>
            </a:r>
            <a:r>
              <a:rPr sz="2600" spc="-505" dirty="0">
                <a:latin typeface="Arial Unicode MS"/>
                <a:cs typeface="Arial Unicode MS"/>
              </a:rPr>
              <a:t> </a:t>
            </a:r>
            <a:r>
              <a:rPr lang="en-US" sz="2600" spc="-505" dirty="0" smtClean="0">
                <a:latin typeface="Arial Unicode MS"/>
                <a:cs typeface="Arial Unicode MS"/>
              </a:rPr>
              <a:t> </a:t>
            </a:r>
            <a:r>
              <a:rPr sz="2600" spc="-320" dirty="0" smtClean="0">
                <a:latin typeface="Arial Unicode MS"/>
                <a:cs typeface="Arial Unicode MS"/>
              </a:rPr>
              <a:t>POV</a:t>
            </a:r>
            <a:endParaRPr sz="26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060"/>
              </a:spcBef>
              <a:tabLst>
                <a:tab pos="7464425" algn="l"/>
              </a:tabLst>
            </a:pPr>
            <a:r>
              <a:rPr sz="4000" u="none" kern="1200" spc="-100" dirty="0">
                <a:latin typeface="+mj-lt"/>
              </a:rPr>
              <a:t>RECURSION WITH MULTIPLE  </a:t>
            </a:r>
            <a:r>
              <a:rPr sz="4000" kern="1200" spc="-100" dirty="0">
                <a:latin typeface="+mj-lt"/>
              </a:rPr>
              <a:t>BASE CASES</a:t>
            </a:r>
            <a:r>
              <a:rPr kern="1200" spc="-100" dirty="0">
                <a:latin typeface="+mj-lt"/>
              </a:rPr>
              <a:t>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0832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40"/>
              </a:spcBef>
            </a:pPr>
            <a:fld id="{81D60167-4931-47E6-BA6A-407CBD079E47}" type="slidenum">
              <a:rPr spc="-100" dirty="0">
                <a:latin typeface="+mj-lt"/>
              </a:rPr>
              <a:t>33</a:t>
            </a:fld>
            <a:endParaRPr spc="-100" dirty="0">
              <a:latin typeface="+mj-l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>
                <a:latin typeface="+mj-lt"/>
              </a:rPr>
              <a:t>6.0001 LECTURE 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302932"/>
            <a:ext cx="7233920" cy="3159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+mj-lt"/>
                <a:cs typeface="Arial Unicode MS"/>
              </a:rPr>
              <a:t>Fibonacci numbers</a:t>
            </a:r>
          </a:p>
          <a:p>
            <a:pPr marL="393700" marR="5080" lvl="1" indent="-190500">
              <a:lnSpc>
                <a:spcPts val="2600"/>
              </a:lnSpc>
              <a:spcBef>
                <a:spcPts val="420"/>
              </a:spcBef>
              <a:buClr>
                <a:srgbClr val="595959"/>
              </a:buClr>
              <a:buChar char="◦"/>
              <a:tabLst>
                <a:tab pos="386080" algn="l"/>
              </a:tabLst>
            </a:pPr>
            <a:r>
              <a:rPr sz="2400" spc="-100" dirty="0">
                <a:latin typeface="+mj-lt"/>
                <a:cs typeface="Arial Unicode MS"/>
              </a:rPr>
              <a:t>Leonardo of Pisa (aka Fibonacci) modeled the following  challenge</a:t>
            </a:r>
          </a:p>
          <a:p>
            <a:pPr marL="571500" lvl="2" indent="-177800">
              <a:lnSpc>
                <a:spcPct val="100000"/>
              </a:lnSpc>
              <a:spcBef>
                <a:spcPts val="220"/>
              </a:spcBef>
              <a:buClr>
                <a:srgbClr val="595959"/>
              </a:buClr>
              <a:buChar char="◦"/>
              <a:tabLst>
                <a:tab pos="576580" algn="l"/>
              </a:tabLst>
            </a:pPr>
            <a:r>
              <a:rPr sz="2000" spc="-100" dirty="0">
                <a:latin typeface="+mj-lt"/>
                <a:cs typeface="Arial Unicode MS"/>
              </a:rPr>
              <a:t>Newborn pair of rabbits (one female, one male) are put in a pen</a:t>
            </a:r>
          </a:p>
          <a:p>
            <a:pPr marL="571500" lvl="2" indent="-177800">
              <a:lnSpc>
                <a:spcPct val="100000"/>
              </a:lnSpc>
              <a:spcBef>
                <a:spcPts val="400"/>
              </a:spcBef>
              <a:buClr>
                <a:srgbClr val="595959"/>
              </a:buClr>
              <a:buChar char="◦"/>
              <a:tabLst>
                <a:tab pos="576580" algn="l"/>
              </a:tabLst>
            </a:pPr>
            <a:r>
              <a:rPr sz="2000" spc="-100" dirty="0">
                <a:latin typeface="+mj-lt"/>
                <a:cs typeface="Arial Unicode MS"/>
              </a:rPr>
              <a:t>Rabbits mate at age of one month</a:t>
            </a:r>
          </a:p>
          <a:p>
            <a:pPr marL="571500" lvl="2" indent="-177800">
              <a:lnSpc>
                <a:spcPct val="100000"/>
              </a:lnSpc>
              <a:spcBef>
                <a:spcPts val="400"/>
              </a:spcBef>
              <a:buClr>
                <a:srgbClr val="595959"/>
              </a:buClr>
              <a:buChar char="◦"/>
              <a:tabLst>
                <a:tab pos="576580" algn="l"/>
              </a:tabLst>
            </a:pPr>
            <a:r>
              <a:rPr sz="2000" spc="-100" dirty="0">
                <a:latin typeface="+mj-lt"/>
                <a:cs typeface="Arial Unicode MS"/>
              </a:rPr>
              <a:t>Rabbits have a one month </a:t>
            </a:r>
            <a:r>
              <a:rPr lang="en-US" sz="2000" spc="-100" dirty="0" smtClean="0">
                <a:latin typeface="+mj-lt"/>
                <a:cs typeface="Arial Unicode MS"/>
              </a:rPr>
              <a:t>gestation </a:t>
            </a:r>
            <a:r>
              <a:rPr sz="2000" spc="-100" dirty="0" smtClean="0">
                <a:latin typeface="+mj-lt"/>
                <a:cs typeface="Arial Unicode MS"/>
              </a:rPr>
              <a:t>period</a:t>
            </a:r>
            <a:endParaRPr sz="2000" spc="-100" dirty="0">
              <a:latin typeface="+mj-lt"/>
              <a:cs typeface="Arial Unicode MS"/>
            </a:endParaRPr>
          </a:p>
          <a:p>
            <a:pPr marL="571500" marR="8255" lvl="2" indent="-177800" algn="just">
              <a:lnSpc>
                <a:spcPct val="89600"/>
              </a:lnSpc>
              <a:spcBef>
                <a:spcPts val="545"/>
              </a:spcBef>
              <a:buClr>
                <a:srgbClr val="595959"/>
              </a:buClr>
              <a:buChar char="◦"/>
              <a:tabLst>
                <a:tab pos="576580" algn="l"/>
              </a:tabLst>
            </a:pPr>
            <a:r>
              <a:rPr sz="2000" spc="-100" dirty="0">
                <a:latin typeface="+mj-lt"/>
                <a:cs typeface="Arial Unicode MS"/>
              </a:rPr>
              <a:t>Assume rabbits never die, that female always produces one </a:t>
            </a:r>
            <a:r>
              <a:rPr sz="2000" spc="-100" dirty="0" smtClean="0">
                <a:latin typeface="+mj-lt"/>
                <a:cs typeface="Arial Unicode MS"/>
              </a:rPr>
              <a:t>new </a:t>
            </a:r>
            <a:r>
              <a:rPr sz="2000" spc="-100" dirty="0">
                <a:latin typeface="+mj-lt"/>
                <a:cs typeface="Arial Unicode MS"/>
              </a:rPr>
              <a:t>pair (one male, one female) every month from its second month  on.</a:t>
            </a:r>
          </a:p>
          <a:p>
            <a:pPr marL="571500" lvl="2" indent="-177800">
              <a:lnSpc>
                <a:spcPct val="100000"/>
              </a:lnSpc>
              <a:spcBef>
                <a:spcPts val="395"/>
              </a:spcBef>
              <a:buClr>
                <a:srgbClr val="595959"/>
              </a:buClr>
              <a:buChar char="◦"/>
              <a:tabLst>
                <a:tab pos="576580" algn="l"/>
              </a:tabLst>
            </a:pPr>
            <a:r>
              <a:rPr sz="2000" spc="-100" dirty="0">
                <a:latin typeface="+mj-lt"/>
                <a:cs typeface="Arial Unicode MS"/>
              </a:rPr>
              <a:t>How many female rabbits are there at the end of one year?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016" y="2307533"/>
            <a:ext cx="6510655" cy="4014470"/>
          </a:xfrm>
          <a:custGeom>
            <a:avLst/>
            <a:gdLst/>
            <a:ahLst/>
            <a:cxnLst/>
            <a:rect l="l" t="t" r="r" b="b"/>
            <a:pathLst>
              <a:path w="6510655" h="4014470">
                <a:moveTo>
                  <a:pt x="0" y="4014163"/>
                </a:moveTo>
                <a:lnTo>
                  <a:pt x="6510086" y="4014163"/>
                </a:lnTo>
                <a:lnTo>
                  <a:pt x="6510086" y="0"/>
                </a:lnTo>
                <a:lnTo>
                  <a:pt x="0" y="0"/>
                </a:lnTo>
                <a:lnTo>
                  <a:pt x="0" y="4014163"/>
                </a:lnTo>
                <a:close/>
              </a:path>
            </a:pathLst>
          </a:custGeom>
          <a:ln w="9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7104" y="5018394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215366" y="230104"/>
                </a:moveTo>
                <a:lnTo>
                  <a:pt x="187505" y="230104"/>
                </a:lnTo>
                <a:lnTo>
                  <a:pt x="191828" y="238188"/>
                </a:lnTo>
                <a:lnTo>
                  <a:pt x="195825" y="245910"/>
                </a:lnTo>
                <a:lnTo>
                  <a:pt x="201996" y="258121"/>
                </a:lnTo>
                <a:lnTo>
                  <a:pt x="203736" y="258235"/>
                </a:lnTo>
                <a:lnTo>
                  <a:pt x="207965" y="258667"/>
                </a:lnTo>
                <a:lnTo>
                  <a:pt x="214582" y="258877"/>
                </a:lnTo>
                <a:lnTo>
                  <a:pt x="225981" y="258903"/>
                </a:lnTo>
                <a:lnTo>
                  <a:pt x="237660" y="258722"/>
                </a:lnTo>
                <a:lnTo>
                  <a:pt x="245112" y="258311"/>
                </a:lnTo>
                <a:lnTo>
                  <a:pt x="246701" y="255764"/>
                </a:lnTo>
                <a:lnTo>
                  <a:pt x="244633" y="250772"/>
                </a:lnTo>
                <a:lnTo>
                  <a:pt x="235483" y="246397"/>
                </a:lnTo>
                <a:lnTo>
                  <a:pt x="215826" y="245700"/>
                </a:lnTo>
                <a:lnTo>
                  <a:pt x="215734" y="238188"/>
                </a:lnTo>
                <a:lnTo>
                  <a:pt x="215366" y="230104"/>
                </a:lnTo>
                <a:close/>
              </a:path>
              <a:path w="257810" h="259079">
                <a:moveTo>
                  <a:pt x="188648" y="257257"/>
                </a:moveTo>
                <a:lnTo>
                  <a:pt x="55603" y="257257"/>
                </a:lnTo>
                <a:lnTo>
                  <a:pt x="131651" y="258338"/>
                </a:lnTo>
                <a:lnTo>
                  <a:pt x="171403" y="258573"/>
                </a:lnTo>
                <a:lnTo>
                  <a:pt x="188648" y="257257"/>
                </a:lnTo>
                <a:close/>
              </a:path>
              <a:path w="257810" h="259079">
                <a:moveTo>
                  <a:pt x="187780" y="253638"/>
                </a:moveTo>
                <a:lnTo>
                  <a:pt x="31841" y="253638"/>
                </a:lnTo>
                <a:lnTo>
                  <a:pt x="37632" y="256038"/>
                </a:lnTo>
                <a:lnTo>
                  <a:pt x="45113" y="257409"/>
                </a:lnTo>
                <a:lnTo>
                  <a:pt x="55603" y="257257"/>
                </a:lnTo>
                <a:lnTo>
                  <a:pt x="188648" y="257257"/>
                </a:lnTo>
                <a:lnTo>
                  <a:pt x="187780" y="253638"/>
                </a:lnTo>
                <a:close/>
              </a:path>
              <a:path w="257810" h="259079">
                <a:moveTo>
                  <a:pt x="132527" y="18180"/>
                </a:moveTo>
                <a:lnTo>
                  <a:pt x="119862" y="18358"/>
                </a:lnTo>
                <a:lnTo>
                  <a:pt x="116750" y="27549"/>
                </a:lnTo>
                <a:lnTo>
                  <a:pt x="116639" y="28724"/>
                </a:lnTo>
                <a:lnTo>
                  <a:pt x="118848" y="40938"/>
                </a:lnTo>
                <a:lnTo>
                  <a:pt x="147567" y="75010"/>
                </a:lnTo>
                <a:lnTo>
                  <a:pt x="175008" y="91166"/>
                </a:lnTo>
                <a:lnTo>
                  <a:pt x="174716" y="91674"/>
                </a:lnTo>
                <a:lnTo>
                  <a:pt x="126055" y="123742"/>
                </a:lnTo>
                <a:lnTo>
                  <a:pt x="93311" y="134996"/>
                </a:lnTo>
                <a:lnTo>
                  <a:pt x="58959" y="147414"/>
                </a:lnTo>
                <a:lnTo>
                  <a:pt x="25352" y="165131"/>
                </a:lnTo>
                <a:lnTo>
                  <a:pt x="14290" y="177471"/>
                </a:lnTo>
                <a:lnTo>
                  <a:pt x="8529" y="193844"/>
                </a:lnTo>
                <a:lnTo>
                  <a:pt x="7251" y="211396"/>
                </a:lnTo>
                <a:lnTo>
                  <a:pt x="9642" y="227272"/>
                </a:lnTo>
                <a:lnTo>
                  <a:pt x="5367" y="231156"/>
                </a:lnTo>
                <a:lnTo>
                  <a:pt x="1668" y="236870"/>
                </a:lnTo>
                <a:lnTo>
                  <a:pt x="0" y="243401"/>
                </a:lnTo>
                <a:lnTo>
                  <a:pt x="24" y="243719"/>
                </a:lnTo>
                <a:lnTo>
                  <a:pt x="1704" y="250183"/>
                </a:lnTo>
                <a:lnTo>
                  <a:pt x="6130" y="254653"/>
                </a:lnTo>
                <a:lnTo>
                  <a:pt x="12852" y="257173"/>
                </a:lnTo>
                <a:lnTo>
                  <a:pt x="21635" y="257186"/>
                </a:lnTo>
                <a:lnTo>
                  <a:pt x="32248" y="254133"/>
                </a:lnTo>
                <a:lnTo>
                  <a:pt x="31841" y="253638"/>
                </a:lnTo>
                <a:lnTo>
                  <a:pt x="187780" y="253638"/>
                </a:lnTo>
                <a:lnTo>
                  <a:pt x="187553" y="252688"/>
                </a:lnTo>
                <a:lnTo>
                  <a:pt x="183789" y="248812"/>
                </a:lnTo>
                <a:lnTo>
                  <a:pt x="177070" y="245773"/>
                </a:lnTo>
                <a:lnTo>
                  <a:pt x="167109" y="243719"/>
                </a:lnTo>
                <a:lnTo>
                  <a:pt x="167592" y="243401"/>
                </a:lnTo>
                <a:lnTo>
                  <a:pt x="173865" y="241420"/>
                </a:lnTo>
                <a:lnTo>
                  <a:pt x="182679" y="237178"/>
                </a:lnTo>
                <a:lnTo>
                  <a:pt x="187505" y="230828"/>
                </a:lnTo>
                <a:lnTo>
                  <a:pt x="187505" y="230104"/>
                </a:lnTo>
                <a:lnTo>
                  <a:pt x="215366" y="230104"/>
                </a:lnTo>
                <a:lnTo>
                  <a:pt x="214619" y="219568"/>
                </a:lnTo>
                <a:lnTo>
                  <a:pt x="213489" y="208235"/>
                </a:lnTo>
                <a:lnTo>
                  <a:pt x="214020" y="208235"/>
                </a:lnTo>
                <a:lnTo>
                  <a:pt x="219662" y="200485"/>
                </a:lnTo>
                <a:lnTo>
                  <a:pt x="223626" y="186304"/>
                </a:lnTo>
                <a:lnTo>
                  <a:pt x="221439" y="166439"/>
                </a:lnTo>
                <a:lnTo>
                  <a:pt x="209044" y="141065"/>
                </a:lnTo>
                <a:lnTo>
                  <a:pt x="208295" y="140735"/>
                </a:lnTo>
                <a:lnTo>
                  <a:pt x="217249" y="140735"/>
                </a:lnTo>
                <a:lnTo>
                  <a:pt x="256523" y="125572"/>
                </a:lnTo>
                <a:lnTo>
                  <a:pt x="257596" y="119005"/>
                </a:lnTo>
                <a:lnTo>
                  <a:pt x="256708" y="112437"/>
                </a:lnTo>
                <a:lnTo>
                  <a:pt x="219170" y="82930"/>
                </a:lnTo>
                <a:lnTo>
                  <a:pt x="209375" y="79889"/>
                </a:lnTo>
                <a:lnTo>
                  <a:pt x="209705" y="79533"/>
                </a:lnTo>
                <a:lnTo>
                  <a:pt x="212337" y="71126"/>
                </a:lnTo>
                <a:lnTo>
                  <a:pt x="187912" y="71126"/>
                </a:lnTo>
                <a:lnTo>
                  <a:pt x="178120" y="60296"/>
                </a:lnTo>
                <a:lnTo>
                  <a:pt x="164834" y="44462"/>
                </a:lnTo>
                <a:lnTo>
                  <a:pt x="149241" y="28724"/>
                </a:lnTo>
                <a:lnTo>
                  <a:pt x="132527" y="18180"/>
                </a:lnTo>
                <a:close/>
              </a:path>
              <a:path w="257810" h="259079">
                <a:moveTo>
                  <a:pt x="214020" y="208235"/>
                </a:moveTo>
                <a:lnTo>
                  <a:pt x="213489" y="208235"/>
                </a:lnTo>
                <a:lnTo>
                  <a:pt x="213604" y="208807"/>
                </a:lnTo>
                <a:lnTo>
                  <a:pt x="214020" y="208235"/>
                </a:lnTo>
                <a:close/>
              </a:path>
              <a:path w="257810" h="259079">
                <a:moveTo>
                  <a:pt x="217249" y="140735"/>
                </a:moveTo>
                <a:lnTo>
                  <a:pt x="208295" y="140735"/>
                </a:lnTo>
                <a:lnTo>
                  <a:pt x="212892" y="140912"/>
                </a:lnTo>
                <a:lnTo>
                  <a:pt x="217249" y="140735"/>
                </a:lnTo>
                <a:close/>
              </a:path>
              <a:path w="257810" h="259079">
                <a:moveTo>
                  <a:pt x="211157" y="0"/>
                </a:moveTo>
                <a:lnTo>
                  <a:pt x="190083" y="37499"/>
                </a:lnTo>
                <a:lnTo>
                  <a:pt x="187912" y="71126"/>
                </a:lnTo>
                <a:lnTo>
                  <a:pt x="212337" y="71126"/>
                </a:lnTo>
                <a:lnTo>
                  <a:pt x="213711" y="66735"/>
                </a:lnTo>
                <a:lnTo>
                  <a:pt x="219773" y="49574"/>
                </a:lnTo>
                <a:lnTo>
                  <a:pt x="224553" y="30556"/>
                </a:lnTo>
                <a:lnTo>
                  <a:pt x="224716" y="12185"/>
                </a:lnTo>
                <a:lnTo>
                  <a:pt x="219155" y="324"/>
                </a:lnTo>
                <a:lnTo>
                  <a:pt x="211157" y="0"/>
                </a:lnTo>
                <a:close/>
              </a:path>
            </a:pathLst>
          </a:custGeom>
          <a:solidFill>
            <a:srgbClr val="F7A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7079" y="5018388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187936" y="71132"/>
                </a:moveTo>
                <a:lnTo>
                  <a:pt x="178143" y="60306"/>
                </a:lnTo>
                <a:lnTo>
                  <a:pt x="164858" y="44471"/>
                </a:lnTo>
                <a:lnTo>
                  <a:pt x="149268" y="28731"/>
                </a:lnTo>
                <a:lnTo>
                  <a:pt x="132562" y="18189"/>
                </a:lnTo>
                <a:lnTo>
                  <a:pt x="119892" y="18363"/>
                </a:lnTo>
                <a:lnTo>
                  <a:pt x="116565" y="28181"/>
                </a:lnTo>
                <a:lnTo>
                  <a:pt x="136772" y="65720"/>
                </a:lnTo>
                <a:lnTo>
                  <a:pt x="175030" y="91178"/>
                </a:lnTo>
                <a:lnTo>
                  <a:pt x="174745" y="91684"/>
                </a:lnTo>
                <a:lnTo>
                  <a:pt x="126082" y="123747"/>
                </a:lnTo>
                <a:lnTo>
                  <a:pt x="93338" y="135000"/>
                </a:lnTo>
                <a:lnTo>
                  <a:pt x="58983" y="147418"/>
                </a:lnTo>
                <a:lnTo>
                  <a:pt x="25371" y="165133"/>
                </a:lnTo>
                <a:lnTo>
                  <a:pt x="14309" y="177477"/>
                </a:lnTo>
                <a:lnTo>
                  <a:pt x="8550" y="193848"/>
                </a:lnTo>
                <a:lnTo>
                  <a:pt x="7275" y="211397"/>
                </a:lnTo>
                <a:lnTo>
                  <a:pt x="9665" y="227271"/>
                </a:lnTo>
                <a:lnTo>
                  <a:pt x="5387" y="231159"/>
                </a:lnTo>
                <a:lnTo>
                  <a:pt x="1690" y="236877"/>
                </a:lnTo>
                <a:lnTo>
                  <a:pt x="0" y="243522"/>
                </a:lnTo>
                <a:lnTo>
                  <a:pt x="1741" y="250191"/>
                </a:lnTo>
                <a:lnTo>
                  <a:pt x="6155" y="254662"/>
                </a:lnTo>
                <a:lnTo>
                  <a:pt x="12871" y="257185"/>
                </a:lnTo>
                <a:lnTo>
                  <a:pt x="21655" y="257199"/>
                </a:lnTo>
                <a:lnTo>
                  <a:pt x="32275" y="254145"/>
                </a:lnTo>
                <a:lnTo>
                  <a:pt x="31872" y="253639"/>
                </a:lnTo>
                <a:lnTo>
                  <a:pt x="37661" y="256053"/>
                </a:lnTo>
                <a:lnTo>
                  <a:pt x="45134" y="257409"/>
                </a:lnTo>
                <a:lnTo>
                  <a:pt x="55621" y="257271"/>
                </a:lnTo>
                <a:lnTo>
                  <a:pt x="87156" y="257572"/>
                </a:lnTo>
                <a:lnTo>
                  <a:pt x="131675" y="258349"/>
                </a:lnTo>
                <a:lnTo>
                  <a:pt x="171429" y="258587"/>
                </a:lnTo>
                <a:lnTo>
                  <a:pt x="188672" y="257271"/>
                </a:lnTo>
                <a:lnTo>
                  <a:pt x="187578" y="252692"/>
                </a:lnTo>
                <a:lnTo>
                  <a:pt x="183817" y="248811"/>
                </a:lnTo>
                <a:lnTo>
                  <a:pt x="177098" y="245775"/>
                </a:lnTo>
                <a:lnTo>
                  <a:pt x="167129" y="243731"/>
                </a:lnTo>
                <a:lnTo>
                  <a:pt x="167628" y="243409"/>
                </a:lnTo>
                <a:lnTo>
                  <a:pt x="173891" y="241432"/>
                </a:lnTo>
                <a:lnTo>
                  <a:pt x="182717" y="237179"/>
                </a:lnTo>
                <a:lnTo>
                  <a:pt x="187533" y="230834"/>
                </a:lnTo>
                <a:lnTo>
                  <a:pt x="187533" y="230122"/>
                </a:lnTo>
                <a:lnTo>
                  <a:pt x="191858" y="238197"/>
                </a:lnTo>
                <a:lnTo>
                  <a:pt x="195852" y="245915"/>
                </a:lnTo>
                <a:lnTo>
                  <a:pt x="199067" y="252253"/>
                </a:lnTo>
                <a:lnTo>
                  <a:pt x="201056" y="256191"/>
                </a:lnTo>
                <a:lnTo>
                  <a:pt x="202029" y="258122"/>
                </a:lnTo>
                <a:lnTo>
                  <a:pt x="203761" y="258237"/>
                </a:lnTo>
                <a:lnTo>
                  <a:pt x="207984" y="258674"/>
                </a:lnTo>
                <a:lnTo>
                  <a:pt x="214600" y="258881"/>
                </a:lnTo>
                <a:lnTo>
                  <a:pt x="226001" y="258903"/>
                </a:lnTo>
                <a:lnTo>
                  <a:pt x="237681" y="258719"/>
                </a:lnTo>
                <a:lnTo>
                  <a:pt x="245138" y="258306"/>
                </a:lnTo>
                <a:lnTo>
                  <a:pt x="246729" y="255768"/>
                </a:lnTo>
                <a:lnTo>
                  <a:pt x="244663" y="250783"/>
                </a:lnTo>
                <a:lnTo>
                  <a:pt x="235516" y="246409"/>
                </a:lnTo>
                <a:lnTo>
                  <a:pt x="215861" y="245708"/>
                </a:lnTo>
                <a:lnTo>
                  <a:pt x="215831" y="239601"/>
                </a:lnTo>
                <a:lnTo>
                  <a:pt x="215425" y="230455"/>
                </a:lnTo>
                <a:lnTo>
                  <a:pt x="214650" y="219568"/>
                </a:lnTo>
                <a:lnTo>
                  <a:pt x="213512" y="208236"/>
                </a:lnTo>
                <a:lnTo>
                  <a:pt x="213631" y="208811"/>
                </a:lnTo>
                <a:lnTo>
                  <a:pt x="219685" y="200492"/>
                </a:lnTo>
                <a:lnTo>
                  <a:pt x="223649" y="186308"/>
                </a:lnTo>
                <a:lnTo>
                  <a:pt x="221465" y="166439"/>
                </a:lnTo>
                <a:lnTo>
                  <a:pt x="209076" y="141064"/>
                </a:lnTo>
                <a:lnTo>
                  <a:pt x="208316" y="140742"/>
                </a:lnTo>
                <a:lnTo>
                  <a:pt x="212919" y="140926"/>
                </a:lnTo>
                <a:lnTo>
                  <a:pt x="253703" y="131546"/>
                </a:lnTo>
                <a:lnTo>
                  <a:pt x="257617" y="119015"/>
                </a:lnTo>
                <a:lnTo>
                  <a:pt x="256732" y="112444"/>
                </a:lnTo>
                <a:lnTo>
                  <a:pt x="219195" y="82931"/>
                </a:lnTo>
                <a:lnTo>
                  <a:pt x="209408" y="79891"/>
                </a:lnTo>
                <a:lnTo>
                  <a:pt x="209740" y="79546"/>
                </a:lnTo>
                <a:lnTo>
                  <a:pt x="213735" y="66739"/>
                </a:lnTo>
                <a:lnTo>
                  <a:pt x="219793" y="49575"/>
                </a:lnTo>
                <a:lnTo>
                  <a:pt x="224580" y="30556"/>
                </a:lnTo>
                <a:lnTo>
                  <a:pt x="224758" y="12189"/>
                </a:lnTo>
                <a:lnTo>
                  <a:pt x="219189" y="325"/>
                </a:lnTo>
                <a:lnTo>
                  <a:pt x="211184" y="0"/>
                </a:lnTo>
                <a:lnTo>
                  <a:pt x="202855" y="7269"/>
                </a:lnTo>
                <a:lnTo>
                  <a:pt x="196311" y="18189"/>
                </a:lnTo>
                <a:lnTo>
                  <a:pt x="192614" y="27554"/>
                </a:lnTo>
                <a:lnTo>
                  <a:pt x="190113" y="37505"/>
                </a:lnTo>
                <a:lnTo>
                  <a:pt x="188618" y="51034"/>
                </a:lnTo>
                <a:lnTo>
                  <a:pt x="187936" y="71132"/>
                </a:lnTo>
              </a:path>
            </a:pathLst>
          </a:custGeom>
          <a:ln w="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3642" y="5036568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61549" y="74828"/>
                </a:moveTo>
                <a:lnTo>
                  <a:pt x="20658" y="47995"/>
                </a:lnTo>
                <a:lnTo>
                  <a:pt x="0" y="10000"/>
                </a:lnTo>
                <a:lnTo>
                  <a:pt x="3327" y="183"/>
                </a:lnTo>
                <a:lnTo>
                  <a:pt x="15996" y="0"/>
                </a:lnTo>
                <a:lnTo>
                  <a:pt x="32703" y="10551"/>
                </a:lnTo>
                <a:lnTo>
                  <a:pt x="48292" y="26290"/>
                </a:lnTo>
                <a:lnTo>
                  <a:pt x="61578" y="42119"/>
                </a:lnTo>
                <a:lnTo>
                  <a:pt x="71371" y="52942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67977" y="5097854"/>
            <a:ext cx="76835" cy="61594"/>
          </a:xfrm>
          <a:custGeom>
            <a:avLst/>
            <a:gdLst/>
            <a:ahLst/>
            <a:cxnLst/>
            <a:rect l="l" t="t" r="r" b="b"/>
            <a:pathLst>
              <a:path w="76835" h="61595">
                <a:moveTo>
                  <a:pt x="25575" y="0"/>
                </a:moveTo>
                <a:lnTo>
                  <a:pt x="61415" y="16063"/>
                </a:lnTo>
                <a:lnTo>
                  <a:pt x="76727" y="39543"/>
                </a:lnTo>
                <a:lnTo>
                  <a:pt x="75655" y="46114"/>
                </a:lnTo>
                <a:lnTo>
                  <a:pt x="29510" y="61341"/>
                </a:lnTo>
                <a:lnTo>
                  <a:pt x="18253" y="60247"/>
                </a:lnTo>
                <a:lnTo>
                  <a:pt x="8469" y="56420"/>
                </a:lnTo>
                <a:lnTo>
                  <a:pt x="0" y="48598"/>
                </a:lnTo>
              </a:path>
            </a:pathLst>
          </a:custGeom>
          <a:ln w="4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5016" y="5018388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0" y="71132"/>
                </a:moveTo>
                <a:lnTo>
                  <a:pt x="4677" y="27554"/>
                </a:lnTo>
                <a:lnTo>
                  <a:pt x="23247" y="0"/>
                </a:lnTo>
                <a:lnTo>
                  <a:pt x="31252" y="325"/>
                </a:lnTo>
                <a:lnTo>
                  <a:pt x="36821" y="12189"/>
                </a:lnTo>
                <a:lnTo>
                  <a:pt x="36643" y="30556"/>
                </a:lnTo>
                <a:lnTo>
                  <a:pt x="31857" y="49575"/>
                </a:lnTo>
                <a:lnTo>
                  <a:pt x="25798" y="66739"/>
                </a:lnTo>
                <a:lnTo>
                  <a:pt x="21803" y="79546"/>
                </a:lnTo>
              </a:path>
            </a:pathLst>
          </a:custGeom>
          <a:ln w="4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7103" y="5127955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4270" y="0"/>
                </a:moveTo>
                <a:lnTo>
                  <a:pt x="0" y="4781"/>
                </a:lnTo>
                <a:lnTo>
                  <a:pt x="4602" y="9195"/>
                </a:lnTo>
                <a:lnTo>
                  <a:pt x="6239" y="11425"/>
                </a:lnTo>
              </a:path>
            </a:pathLst>
          </a:custGeom>
          <a:ln w="4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0710" y="5114237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6235" y="0"/>
                </a:moveTo>
                <a:lnTo>
                  <a:pt x="1790" y="0"/>
                </a:lnTo>
                <a:lnTo>
                  <a:pt x="0" y="1650"/>
                </a:lnTo>
                <a:lnTo>
                  <a:pt x="0" y="5740"/>
                </a:lnTo>
                <a:lnTo>
                  <a:pt x="1790" y="7391"/>
                </a:lnTo>
                <a:lnTo>
                  <a:pt x="6235" y="7391"/>
                </a:lnTo>
                <a:lnTo>
                  <a:pt x="8013" y="5740"/>
                </a:lnTo>
                <a:lnTo>
                  <a:pt x="8013" y="1650"/>
                </a:lnTo>
                <a:lnTo>
                  <a:pt x="6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0704" y="5114231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8019" y="3701"/>
                </a:moveTo>
                <a:lnTo>
                  <a:pt x="8019" y="5747"/>
                </a:lnTo>
                <a:lnTo>
                  <a:pt x="6239" y="7402"/>
                </a:lnTo>
                <a:lnTo>
                  <a:pt x="4009" y="7402"/>
                </a:lnTo>
                <a:lnTo>
                  <a:pt x="1779" y="7402"/>
                </a:lnTo>
                <a:lnTo>
                  <a:pt x="0" y="5747"/>
                </a:lnTo>
                <a:lnTo>
                  <a:pt x="0" y="3701"/>
                </a:lnTo>
                <a:lnTo>
                  <a:pt x="0" y="1655"/>
                </a:lnTo>
                <a:lnTo>
                  <a:pt x="1779" y="0"/>
                </a:lnTo>
                <a:lnTo>
                  <a:pt x="4009" y="0"/>
                </a:lnTo>
                <a:lnTo>
                  <a:pt x="6239" y="0"/>
                </a:lnTo>
                <a:lnTo>
                  <a:pt x="8019" y="1655"/>
                </a:lnTo>
                <a:lnTo>
                  <a:pt x="8019" y="3701"/>
                </a:lnTo>
                <a:close/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4575" y="5110065"/>
            <a:ext cx="181610" cy="167005"/>
          </a:xfrm>
          <a:custGeom>
            <a:avLst/>
            <a:gdLst/>
            <a:ahLst/>
            <a:cxnLst/>
            <a:rect l="l" t="t" r="r" b="b"/>
            <a:pathLst>
              <a:path w="181610" h="167004">
                <a:moveTo>
                  <a:pt x="167245" y="0"/>
                </a:moveTo>
                <a:lnTo>
                  <a:pt x="137843" y="23476"/>
                </a:lnTo>
                <a:lnTo>
                  <a:pt x="100328" y="38586"/>
                </a:lnTo>
                <a:lnTo>
                  <a:pt x="58933" y="52765"/>
                </a:lnTo>
                <a:lnTo>
                  <a:pt x="17894" y="73448"/>
                </a:lnTo>
                <a:lnTo>
                  <a:pt x="5150" y="89117"/>
                </a:lnTo>
                <a:lnTo>
                  <a:pt x="0" y="109834"/>
                </a:lnTo>
                <a:lnTo>
                  <a:pt x="979" y="130455"/>
                </a:lnTo>
                <a:lnTo>
                  <a:pt x="32011" y="164302"/>
                </a:lnTo>
                <a:lnTo>
                  <a:pt x="79676" y="165897"/>
                </a:lnTo>
                <a:lnTo>
                  <a:pt x="124189" y="166673"/>
                </a:lnTo>
                <a:lnTo>
                  <a:pt x="163942" y="166906"/>
                </a:lnTo>
                <a:lnTo>
                  <a:pt x="181195" y="165587"/>
                </a:lnTo>
                <a:lnTo>
                  <a:pt x="177864" y="158316"/>
                </a:lnTo>
                <a:lnTo>
                  <a:pt x="166468" y="153262"/>
                </a:lnTo>
                <a:lnTo>
                  <a:pt x="145649" y="151101"/>
                </a:lnTo>
                <a:lnTo>
                  <a:pt x="114053" y="152506"/>
                </a:lnTo>
                <a:lnTo>
                  <a:pt x="122412" y="137618"/>
                </a:lnTo>
                <a:lnTo>
                  <a:pt x="125129" y="120403"/>
                </a:lnTo>
                <a:lnTo>
                  <a:pt x="121489" y="103187"/>
                </a:lnTo>
                <a:lnTo>
                  <a:pt x="110779" y="88299"/>
                </a:lnTo>
                <a:lnTo>
                  <a:pt x="92094" y="83807"/>
                </a:lnTo>
                <a:lnTo>
                  <a:pt x="68972" y="91966"/>
                </a:lnTo>
                <a:lnTo>
                  <a:pt x="47358" y="106280"/>
                </a:lnTo>
                <a:lnTo>
                  <a:pt x="33197" y="120253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4081" y="5202597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29">
                <a:moveTo>
                  <a:pt x="0" y="29632"/>
                </a:moveTo>
                <a:lnTo>
                  <a:pt x="19711" y="63363"/>
                </a:lnTo>
                <a:lnTo>
                  <a:pt x="25030" y="73931"/>
                </a:lnTo>
                <a:lnTo>
                  <a:pt x="26762" y="74023"/>
                </a:lnTo>
                <a:lnTo>
                  <a:pt x="30985" y="74460"/>
                </a:lnTo>
                <a:lnTo>
                  <a:pt x="37601" y="74671"/>
                </a:lnTo>
                <a:lnTo>
                  <a:pt x="49001" y="74698"/>
                </a:lnTo>
                <a:lnTo>
                  <a:pt x="60682" y="74515"/>
                </a:lnTo>
                <a:lnTo>
                  <a:pt x="68138" y="74092"/>
                </a:lnTo>
                <a:lnTo>
                  <a:pt x="69729" y="71555"/>
                </a:lnTo>
                <a:lnTo>
                  <a:pt x="67661" y="66569"/>
                </a:lnTo>
                <a:lnTo>
                  <a:pt x="58506" y="62195"/>
                </a:lnTo>
                <a:lnTo>
                  <a:pt x="38838" y="61494"/>
                </a:lnTo>
                <a:lnTo>
                  <a:pt x="38533" y="48407"/>
                </a:lnTo>
                <a:lnTo>
                  <a:pt x="37055" y="28885"/>
                </a:lnTo>
                <a:lnTo>
                  <a:pt x="34417" y="10293"/>
                </a:lnTo>
                <a:lnTo>
                  <a:pt x="30629" y="0"/>
                </a:lnTo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6151" y="5159454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4" h="67945">
                <a:moveTo>
                  <a:pt x="4555" y="67747"/>
                </a:moveTo>
                <a:lnTo>
                  <a:pt x="10609" y="59428"/>
                </a:lnTo>
                <a:lnTo>
                  <a:pt x="14573" y="45244"/>
                </a:lnTo>
                <a:lnTo>
                  <a:pt x="12389" y="25375"/>
                </a:lnTo>
                <a:lnTo>
                  <a:pt x="0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7065" y="5245630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5" h="30479">
                <a:moveTo>
                  <a:pt x="9715" y="0"/>
                </a:moveTo>
                <a:lnTo>
                  <a:pt x="5427" y="3869"/>
                </a:lnTo>
                <a:lnTo>
                  <a:pt x="1708" y="9592"/>
                </a:lnTo>
                <a:lnTo>
                  <a:pt x="0" y="16254"/>
                </a:lnTo>
                <a:lnTo>
                  <a:pt x="1743" y="22942"/>
                </a:lnTo>
                <a:lnTo>
                  <a:pt x="6171" y="27413"/>
                </a:lnTo>
                <a:lnTo>
                  <a:pt x="12897" y="29936"/>
                </a:lnTo>
                <a:lnTo>
                  <a:pt x="21691" y="29951"/>
                </a:lnTo>
                <a:lnTo>
                  <a:pt x="32325" y="26896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4703" y="524922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19905" y="0"/>
                </a:moveTo>
                <a:lnTo>
                  <a:pt x="15089" y="6367"/>
                </a:lnTo>
                <a:lnTo>
                  <a:pt x="6263" y="10597"/>
                </a:lnTo>
                <a:lnTo>
                  <a:pt x="0" y="12574"/>
                </a:lnTo>
              </a:path>
            </a:pathLst>
          </a:custGeom>
          <a:ln w="4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1706" y="5018394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250115" y="208235"/>
                </a:moveTo>
                <a:lnTo>
                  <a:pt x="44107" y="208235"/>
                </a:lnTo>
                <a:lnTo>
                  <a:pt x="42981" y="219568"/>
                </a:lnTo>
                <a:lnTo>
                  <a:pt x="42239" y="230104"/>
                </a:lnTo>
                <a:lnTo>
                  <a:pt x="41872" y="238188"/>
                </a:lnTo>
                <a:lnTo>
                  <a:pt x="41770" y="245700"/>
                </a:lnTo>
                <a:lnTo>
                  <a:pt x="22130" y="246397"/>
                </a:lnTo>
                <a:lnTo>
                  <a:pt x="12982" y="250772"/>
                </a:lnTo>
                <a:lnTo>
                  <a:pt x="10916" y="255764"/>
                </a:lnTo>
                <a:lnTo>
                  <a:pt x="12522" y="258311"/>
                </a:lnTo>
                <a:lnTo>
                  <a:pt x="19958" y="258722"/>
                </a:lnTo>
                <a:lnTo>
                  <a:pt x="31638" y="258903"/>
                </a:lnTo>
                <a:lnTo>
                  <a:pt x="43047" y="258877"/>
                </a:lnTo>
                <a:lnTo>
                  <a:pt x="49669" y="258667"/>
                </a:lnTo>
                <a:lnTo>
                  <a:pt x="53860" y="258235"/>
                </a:lnTo>
                <a:lnTo>
                  <a:pt x="55600" y="258121"/>
                </a:lnTo>
                <a:lnTo>
                  <a:pt x="56679" y="256038"/>
                </a:lnTo>
                <a:lnTo>
                  <a:pt x="58568" y="252250"/>
                </a:lnTo>
                <a:lnTo>
                  <a:pt x="61884" y="245700"/>
                </a:lnTo>
                <a:lnTo>
                  <a:pt x="65769" y="238188"/>
                </a:lnTo>
                <a:lnTo>
                  <a:pt x="70091" y="230104"/>
                </a:lnTo>
                <a:lnTo>
                  <a:pt x="251079" y="230104"/>
                </a:lnTo>
                <a:lnTo>
                  <a:pt x="247954" y="227272"/>
                </a:lnTo>
                <a:lnTo>
                  <a:pt x="250345" y="211396"/>
                </a:lnTo>
                <a:lnTo>
                  <a:pt x="250115" y="208235"/>
                </a:lnTo>
                <a:close/>
              </a:path>
              <a:path w="257810" h="259079">
                <a:moveTo>
                  <a:pt x="251079" y="230104"/>
                </a:moveTo>
                <a:lnTo>
                  <a:pt x="70091" y="230104"/>
                </a:lnTo>
                <a:lnTo>
                  <a:pt x="70091" y="230828"/>
                </a:lnTo>
                <a:lnTo>
                  <a:pt x="74904" y="237178"/>
                </a:lnTo>
                <a:lnTo>
                  <a:pt x="83769" y="241420"/>
                </a:lnTo>
                <a:lnTo>
                  <a:pt x="89992" y="243401"/>
                </a:lnTo>
                <a:lnTo>
                  <a:pt x="90487" y="243719"/>
                </a:lnTo>
                <a:lnTo>
                  <a:pt x="80521" y="245773"/>
                </a:lnTo>
                <a:lnTo>
                  <a:pt x="73806" y="248812"/>
                </a:lnTo>
                <a:lnTo>
                  <a:pt x="70052" y="252688"/>
                </a:lnTo>
                <a:lnTo>
                  <a:pt x="68973" y="257257"/>
                </a:lnTo>
                <a:lnTo>
                  <a:pt x="86223" y="258573"/>
                </a:lnTo>
                <a:lnTo>
                  <a:pt x="125972" y="258338"/>
                </a:lnTo>
                <a:lnTo>
                  <a:pt x="201993" y="257257"/>
                </a:lnTo>
                <a:lnTo>
                  <a:pt x="213314" y="257257"/>
                </a:lnTo>
                <a:lnTo>
                  <a:pt x="219964" y="256038"/>
                </a:lnTo>
                <a:lnTo>
                  <a:pt x="225755" y="253638"/>
                </a:lnTo>
                <a:lnTo>
                  <a:pt x="252492" y="253638"/>
                </a:lnTo>
                <a:lnTo>
                  <a:pt x="255930" y="250183"/>
                </a:lnTo>
                <a:lnTo>
                  <a:pt x="257615" y="243719"/>
                </a:lnTo>
                <a:lnTo>
                  <a:pt x="257639" y="243401"/>
                </a:lnTo>
                <a:lnTo>
                  <a:pt x="255957" y="236870"/>
                </a:lnTo>
                <a:lnTo>
                  <a:pt x="252238" y="231156"/>
                </a:lnTo>
                <a:lnTo>
                  <a:pt x="251079" y="230104"/>
                </a:lnTo>
                <a:close/>
              </a:path>
              <a:path w="257810" h="259079">
                <a:moveTo>
                  <a:pt x="213314" y="257257"/>
                </a:moveTo>
                <a:lnTo>
                  <a:pt x="201993" y="257257"/>
                </a:lnTo>
                <a:lnTo>
                  <a:pt x="212483" y="257409"/>
                </a:lnTo>
                <a:lnTo>
                  <a:pt x="213314" y="257257"/>
                </a:lnTo>
                <a:close/>
              </a:path>
              <a:path w="257810" h="259079">
                <a:moveTo>
                  <a:pt x="252492" y="253638"/>
                </a:moveTo>
                <a:lnTo>
                  <a:pt x="225755" y="253638"/>
                </a:lnTo>
                <a:lnTo>
                  <a:pt x="225348" y="254133"/>
                </a:lnTo>
                <a:lnTo>
                  <a:pt x="235961" y="257186"/>
                </a:lnTo>
                <a:lnTo>
                  <a:pt x="244749" y="257173"/>
                </a:lnTo>
                <a:lnTo>
                  <a:pt x="251482" y="254653"/>
                </a:lnTo>
                <a:lnTo>
                  <a:pt x="252492" y="253638"/>
                </a:lnTo>
                <a:close/>
              </a:path>
              <a:path w="257810" h="259079">
                <a:moveTo>
                  <a:pt x="180188" y="140735"/>
                </a:moveTo>
                <a:lnTo>
                  <a:pt x="49301" y="140735"/>
                </a:lnTo>
                <a:lnTo>
                  <a:pt x="48552" y="141065"/>
                </a:lnTo>
                <a:lnTo>
                  <a:pt x="36158" y="166439"/>
                </a:lnTo>
                <a:lnTo>
                  <a:pt x="33975" y="186304"/>
                </a:lnTo>
                <a:lnTo>
                  <a:pt x="37950" y="200485"/>
                </a:lnTo>
                <a:lnTo>
                  <a:pt x="44030" y="208807"/>
                </a:lnTo>
                <a:lnTo>
                  <a:pt x="44107" y="208235"/>
                </a:lnTo>
                <a:lnTo>
                  <a:pt x="250115" y="208235"/>
                </a:lnTo>
                <a:lnTo>
                  <a:pt x="249067" y="193844"/>
                </a:lnTo>
                <a:lnTo>
                  <a:pt x="243306" y="177471"/>
                </a:lnTo>
                <a:lnTo>
                  <a:pt x="232244" y="165131"/>
                </a:lnTo>
                <a:lnTo>
                  <a:pt x="198659" y="147414"/>
                </a:lnTo>
                <a:lnTo>
                  <a:pt x="180188" y="140735"/>
                </a:lnTo>
                <a:close/>
              </a:path>
              <a:path w="257810" h="259079">
                <a:moveTo>
                  <a:pt x="46442" y="0"/>
                </a:moveTo>
                <a:lnTo>
                  <a:pt x="38451" y="324"/>
                </a:lnTo>
                <a:lnTo>
                  <a:pt x="32905" y="12185"/>
                </a:lnTo>
                <a:lnTo>
                  <a:pt x="33059" y="30556"/>
                </a:lnTo>
                <a:lnTo>
                  <a:pt x="37841" y="49574"/>
                </a:lnTo>
                <a:lnTo>
                  <a:pt x="43901" y="66735"/>
                </a:lnTo>
                <a:lnTo>
                  <a:pt x="47891" y="79533"/>
                </a:lnTo>
                <a:lnTo>
                  <a:pt x="48221" y="79889"/>
                </a:lnTo>
                <a:lnTo>
                  <a:pt x="38426" y="82930"/>
                </a:lnTo>
                <a:lnTo>
                  <a:pt x="26306" y="88536"/>
                </a:lnTo>
                <a:lnTo>
                  <a:pt x="14069" y="96464"/>
                </a:lnTo>
                <a:lnTo>
                  <a:pt x="3924" y="106470"/>
                </a:lnTo>
                <a:lnTo>
                  <a:pt x="888" y="112437"/>
                </a:lnTo>
                <a:lnTo>
                  <a:pt x="0" y="119005"/>
                </a:lnTo>
                <a:lnTo>
                  <a:pt x="1073" y="125572"/>
                </a:lnTo>
                <a:lnTo>
                  <a:pt x="39725" y="140709"/>
                </a:lnTo>
                <a:lnTo>
                  <a:pt x="44704" y="140912"/>
                </a:lnTo>
                <a:lnTo>
                  <a:pt x="49301" y="140735"/>
                </a:lnTo>
                <a:lnTo>
                  <a:pt x="180188" y="140735"/>
                </a:lnTo>
                <a:lnTo>
                  <a:pt x="164318" y="134996"/>
                </a:lnTo>
                <a:lnTo>
                  <a:pt x="131578" y="123742"/>
                </a:lnTo>
                <a:lnTo>
                  <a:pt x="102793" y="109518"/>
                </a:lnTo>
                <a:lnTo>
                  <a:pt x="82588" y="91166"/>
                </a:lnTo>
                <a:lnTo>
                  <a:pt x="98487" y="82091"/>
                </a:lnTo>
                <a:lnTo>
                  <a:pt x="110043" y="75010"/>
                </a:lnTo>
                <a:lnTo>
                  <a:pt x="114558" y="71126"/>
                </a:lnTo>
                <a:lnTo>
                  <a:pt x="69684" y="71126"/>
                </a:lnTo>
                <a:lnTo>
                  <a:pt x="69028" y="51027"/>
                </a:lnTo>
                <a:lnTo>
                  <a:pt x="67541" y="37499"/>
                </a:lnTo>
                <a:lnTo>
                  <a:pt x="65030" y="27549"/>
                </a:lnTo>
                <a:lnTo>
                  <a:pt x="61302" y="18180"/>
                </a:lnTo>
                <a:lnTo>
                  <a:pt x="54763" y="7267"/>
                </a:lnTo>
                <a:lnTo>
                  <a:pt x="46442" y="0"/>
                </a:lnTo>
                <a:close/>
              </a:path>
              <a:path w="257810" h="259079">
                <a:moveTo>
                  <a:pt x="125069" y="18180"/>
                </a:moveTo>
                <a:lnTo>
                  <a:pt x="108355" y="28724"/>
                </a:lnTo>
                <a:lnTo>
                  <a:pt x="92762" y="44462"/>
                </a:lnTo>
                <a:lnTo>
                  <a:pt x="79476" y="60296"/>
                </a:lnTo>
                <a:lnTo>
                  <a:pt x="69684" y="71126"/>
                </a:lnTo>
                <a:lnTo>
                  <a:pt x="114558" y="71126"/>
                </a:lnTo>
                <a:lnTo>
                  <a:pt x="120855" y="65708"/>
                </a:lnTo>
                <a:lnTo>
                  <a:pt x="134518" y="49968"/>
                </a:lnTo>
                <a:lnTo>
                  <a:pt x="138748" y="40938"/>
                </a:lnTo>
                <a:lnTo>
                  <a:pt x="141057" y="28173"/>
                </a:lnTo>
                <a:lnTo>
                  <a:pt x="137734" y="18358"/>
                </a:lnTo>
                <a:lnTo>
                  <a:pt x="125069" y="18180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11709" y="5018388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69681" y="71132"/>
                </a:moveTo>
                <a:lnTo>
                  <a:pt x="79474" y="60306"/>
                </a:lnTo>
                <a:lnTo>
                  <a:pt x="92759" y="44471"/>
                </a:lnTo>
                <a:lnTo>
                  <a:pt x="108349" y="28731"/>
                </a:lnTo>
                <a:lnTo>
                  <a:pt x="125055" y="18189"/>
                </a:lnTo>
                <a:lnTo>
                  <a:pt x="137725" y="18363"/>
                </a:lnTo>
                <a:lnTo>
                  <a:pt x="141052" y="28181"/>
                </a:lnTo>
                <a:lnTo>
                  <a:pt x="120852" y="65720"/>
                </a:lnTo>
                <a:lnTo>
                  <a:pt x="82587" y="91178"/>
                </a:lnTo>
                <a:lnTo>
                  <a:pt x="82872" y="91684"/>
                </a:lnTo>
                <a:lnTo>
                  <a:pt x="131571" y="123747"/>
                </a:lnTo>
                <a:lnTo>
                  <a:pt x="164318" y="135000"/>
                </a:lnTo>
                <a:lnTo>
                  <a:pt x="198661" y="147418"/>
                </a:lnTo>
                <a:lnTo>
                  <a:pt x="232246" y="165133"/>
                </a:lnTo>
                <a:lnTo>
                  <a:pt x="243298" y="177477"/>
                </a:lnTo>
                <a:lnTo>
                  <a:pt x="249058" y="193848"/>
                </a:lnTo>
                <a:lnTo>
                  <a:pt x="250339" y="211397"/>
                </a:lnTo>
                <a:lnTo>
                  <a:pt x="247952" y="227271"/>
                </a:lnTo>
                <a:lnTo>
                  <a:pt x="252240" y="231159"/>
                </a:lnTo>
                <a:lnTo>
                  <a:pt x="255959" y="236877"/>
                </a:lnTo>
                <a:lnTo>
                  <a:pt x="257667" y="243522"/>
                </a:lnTo>
                <a:lnTo>
                  <a:pt x="255924" y="250191"/>
                </a:lnTo>
                <a:lnTo>
                  <a:pt x="251482" y="254662"/>
                </a:lnTo>
                <a:lnTo>
                  <a:pt x="244752" y="257185"/>
                </a:lnTo>
                <a:lnTo>
                  <a:pt x="235962" y="257199"/>
                </a:lnTo>
                <a:lnTo>
                  <a:pt x="225342" y="254145"/>
                </a:lnTo>
                <a:lnTo>
                  <a:pt x="225745" y="253639"/>
                </a:lnTo>
                <a:lnTo>
                  <a:pt x="219956" y="256053"/>
                </a:lnTo>
                <a:lnTo>
                  <a:pt x="212483" y="257409"/>
                </a:lnTo>
                <a:lnTo>
                  <a:pt x="201996" y="257271"/>
                </a:lnTo>
                <a:lnTo>
                  <a:pt x="170478" y="257572"/>
                </a:lnTo>
                <a:lnTo>
                  <a:pt x="125972" y="258349"/>
                </a:lnTo>
                <a:lnTo>
                  <a:pt x="86221" y="258587"/>
                </a:lnTo>
                <a:lnTo>
                  <a:pt x="68969" y="257271"/>
                </a:lnTo>
                <a:lnTo>
                  <a:pt x="70049" y="252692"/>
                </a:lnTo>
                <a:lnTo>
                  <a:pt x="73800" y="248811"/>
                </a:lnTo>
                <a:lnTo>
                  <a:pt x="80509" y="245775"/>
                </a:lnTo>
                <a:lnTo>
                  <a:pt x="90464" y="243731"/>
                </a:lnTo>
                <a:lnTo>
                  <a:pt x="89989" y="243409"/>
                </a:lnTo>
                <a:lnTo>
                  <a:pt x="83773" y="241432"/>
                </a:lnTo>
                <a:lnTo>
                  <a:pt x="74900" y="237179"/>
                </a:lnTo>
                <a:lnTo>
                  <a:pt x="70084" y="230834"/>
                </a:lnTo>
                <a:lnTo>
                  <a:pt x="70084" y="230122"/>
                </a:lnTo>
                <a:lnTo>
                  <a:pt x="65759" y="238197"/>
                </a:lnTo>
                <a:lnTo>
                  <a:pt x="61768" y="245915"/>
                </a:lnTo>
                <a:lnTo>
                  <a:pt x="58560" y="252253"/>
                </a:lnTo>
                <a:lnTo>
                  <a:pt x="56584" y="256191"/>
                </a:lnTo>
                <a:lnTo>
                  <a:pt x="55588" y="258122"/>
                </a:lnTo>
                <a:lnTo>
                  <a:pt x="53856" y="258237"/>
                </a:lnTo>
                <a:lnTo>
                  <a:pt x="49656" y="258674"/>
                </a:lnTo>
                <a:lnTo>
                  <a:pt x="43037" y="258881"/>
                </a:lnTo>
                <a:lnTo>
                  <a:pt x="31634" y="258903"/>
                </a:lnTo>
                <a:lnTo>
                  <a:pt x="19959" y="258719"/>
                </a:lnTo>
                <a:lnTo>
                  <a:pt x="12526" y="258306"/>
                </a:lnTo>
                <a:lnTo>
                  <a:pt x="10915" y="255768"/>
                </a:lnTo>
                <a:lnTo>
                  <a:pt x="12977" y="250783"/>
                </a:lnTo>
                <a:lnTo>
                  <a:pt x="22122" y="246409"/>
                </a:lnTo>
                <a:lnTo>
                  <a:pt x="41756" y="245708"/>
                </a:lnTo>
                <a:lnTo>
                  <a:pt x="41806" y="239601"/>
                </a:lnTo>
                <a:lnTo>
                  <a:pt x="42210" y="230455"/>
                </a:lnTo>
                <a:lnTo>
                  <a:pt x="42974" y="219568"/>
                </a:lnTo>
                <a:lnTo>
                  <a:pt x="44105" y="208236"/>
                </a:lnTo>
                <a:lnTo>
                  <a:pt x="44034" y="208811"/>
                </a:lnTo>
                <a:lnTo>
                  <a:pt x="37952" y="200492"/>
                </a:lnTo>
                <a:lnTo>
                  <a:pt x="33974" y="186308"/>
                </a:lnTo>
                <a:lnTo>
                  <a:pt x="36153" y="166439"/>
                </a:lnTo>
                <a:lnTo>
                  <a:pt x="48541" y="141064"/>
                </a:lnTo>
                <a:lnTo>
                  <a:pt x="49301" y="140742"/>
                </a:lnTo>
                <a:lnTo>
                  <a:pt x="44698" y="140926"/>
                </a:lnTo>
                <a:lnTo>
                  <a:pt x="3914" y="131546"/>
                </a:lnTo>
                <a:lnTo>
                  <a:pt x="0" y="119015"/>
                </a:lnTo>
                <a:lnTo>
                  <a:pt x="885" y="112444"/>
                </a:lnTo>
                <a:lnTo>
                  <a:pt x="38412" y="82931"/>
                </a:lnTo>
                <a:lnTo>
                  <a:pt x="48209" y="79891"/>
                </a:lnTo>
                <a:lnTo>
                  <a:pt x="47877" y="79546"/>
                </a:lnTo>
                <a:lnTo>
                  <a:pt x="43893" y="66739"/>
                </a:lnTo>
                <a:lnTo>
                  <a:pt x="37838" y="49575"/>
                </a:lnTo>
                <a:lnTo>
                  <a:pt x="33060" y="30556"/>
                </a:lnTo>
                <a:lnTo>
                  <a:pt x="32906" y="12189"/>
                </a:lnTo>
                <a:lnTo>
                  <a:pt x="38448" y="325"/>
                </a:lnTo>
                <a:lnTo>
                  <a:pt x="46439" y="0"/>
                </a:lnTo>
                <a:lnTo>
                  <a:pt x="54763" y="7269"/>
                </a:lnTo>
                <a:lnTo>
                  <a:pt x="61306" y="18189"/>
                </a:lnTo>
                <a:lnTo>
                  <a:pt x="65030" y="27554"/>
                </a:lnTo>
                <a:lnTo>
                  <a:pt x="67539" y="37505"/>
                </a:lnTo>
                <a:lnTo>
                  <a:pt x="69026" y="51034"/>
                </a:lnTo>
                <a:lnTo>
                  <a:pt x="69681" y="71132"/>
                </a:lnTo>
              </a:path>
            </a:pathLst>
          </a:custGeom>
          <a:ln w="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1381" y="5036568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9869" y="74828"/>
                </a:moveTo>
                <a:lnTo>
                  <a:pt x="50726" y="47995"/>
                </a:lnTo>
                <a:lnTo>
                  <a:pt x="71383" y="10000"/>
                </a:lnTo>
                <a:lnTo>
                  <a:pt x="68064" y="183"/>
                </a:lnTo>
                <a:lnTo>
                  <a:pt x="55398" y="0"/>
                </a:lnTo>
                <a:lnTo>
                  <a:pt x="38678" y="10551"/>
                </a:lnTo>
                <a:lnTo>
                  <a:pt x="23081" y="26290"/>
                </a:lnTo>
                <a:lnTo>
                  <a:pt x="9793" y="42119"/>
                </a:lnTo>
                <a:lnTo>
                  <a:pt x="0" y="52942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11702" y="5097854"/>
            <a:ext cx="76835" cy="61594"/>
          </a:xfrm>
          <a:custGeom>
            <a:avLst/>
            <a:gdLst/>
            <a:ahLst/>
            <a:cxnLst/>
            <a:rect l="l" t="t" r="r" b="b"/>
            <a:pathLst>
              <a:path w="76835" h="61595">
                <a:moveTo>
                  <a:pt x="51151" y="0"/>
                </a:moveTo>
                <a:lnTo>
                  <a:pt x="15312" y="16063"/>
                </a:lnTo>
                <a:lnTo>
                  <a:pt x="0" y="39543"/>
                </a:lnTo>
                <a:lnTo>
                  <a:pt x="1072" y="46114"/>
                </a:lnTo>
                <a:lnTo>
                  <a:pt x="47237" y="61341"/>
                </a:lnTo>
                <a:lnTo>
                  <a:pt x="58491" y="60247"/>
                </a:lnTo>
                <a:lnTo>
                  <a:pt x="68264" y="56420"/>
                </a:lnTo>
                <a:lnTo>
                  <a:pt x="76727" y="48598"/>
                </a:lnTo>
              </a:path>
            </a:pathLst>
          </a:custGeom>
          <a:ln w="4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44616" y="5018388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36774" y="71132"/>
                </a:moveTo>
                <a:lnTo>
                  <a:pt x="32123" y="27554"/>
                </a:lnTo>
                <a:lnTo>
                  <a:pt x="13532" y="0"/>
                </a:lnTo>
                <a:lnTo>
                  <a:pt x="5541" y="325"/>
                </a:lnTo>
                <a:lnTo>
                  <a:pt x="0" y="12189"/>
                </a:lnTo>
                <a:lnTo>
                  <a:pt x="153" y="30556"/>
                </a:lnTo>
                <a:lnTo>
                  <a:pt x="4931" y="49575"/>
                </a:lnTo>
                <a:lnTo>
                  <a:pt x="10986" y="66739"/>
                </a:lnTo>
                <a:lnTo>
                  <a:pt x="14970" y="79546"/>
                </a:lnTo>
              </a:path>
            </a:pathLst>
          </a:custGeom>
          <a:ln w="4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13064" y="5127955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1969" y="0"/>
                </a:moveTo>
                <a:lnTo>
                  <a:pt x="6239" y="4781"/>
                </a:lnTo>
                <a:lnTo>
                  <a:pt x="1637" y="9195"/>
                </a:lnTo>
                <a:lnTo>
                  <a:pt x="0" y="11425"/>
                </a:lnTo>
              </a:path>
            </a:pathLst>
          </a:custGeom>
          <a:ln w="4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37683" y="5114237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6223" y="0"/>
                </a:moveTo>
                <a:lnTo>
                  <a:pt x="1778" y="0"/>
                </a:lnTo>
                <a:lnTo>
                  <a:pt x="0" y="1650"/>
                </a:lnTo>
                <a:lnTo>
                  <a:pt x="0" y="5740"/>
                </a:lnTo>
                <a:lnTo>
                  <a:pt x="1778" y="7391"/>
                </a:lnTo>
                <a:lnTo>
                  <a:pt x="6223" y="7391"/>
                </a:lnTo>
                <a:lnTo>
                  <a:pt x="8001" y="5740"/>
                </a:lnTo>
                <a:lnTo>
                  <a:pt x="8001" y="1650"/>
                </a:lnTo>
                <a:lnTo>
                  <a:pt x="62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37683" y="5114231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0" y="3701"/>
                </a:moveTo>
                <a:lnTo>
                  <a:pt x="0" y="5747"/>
                </a:lnTo>
                <a:lnTo>
                  <a:pt x="1779" y="7402"/>
                </a:lnTo>
                <a:lnTo>
                  <a:pt x="4009" y="7402"/>
                </a:lnTo>
                <a:lnTo>
                  <a:pt x="6216" y="7402"/>
                </a:lnTo>
                <a:lnTo>
                  <a:pt x="8019" y="5747"/>
                </a:lnTo>
                <a:lnTo>
                  <a:pt x="8019" y="3701"/>
                </a:lnTo>
                <a:lnTo>
                  <a:pt x="8019" y="1655"/>
                </a:lnTo>
                <a:lnTo>
                  <a:pt x="6216" y="0"/>
                </a:lnTo>
                <a:lnTo>
                  <a:pt x="4009" y="0"/>
                </a:lnTo>
                <a:lnTo>
                  <a:pt x="1779" y="0"/>
                </a:lnTo>
                <a:lnTo>
                  <a:pt x="0" y="1655"/>
                </a:lnTo>
                <a:lnTo>
                  <a:pt x="0" y="3701"/>
                </a:lnTo>
                <a:close/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0683" y="5110065"/>
            <a:ext cx="181610" cy="167005"/>
          </a:xfrm>
          <a:custGeom>
            <a:avLst/>
            <a:gdLst/>
            <a:ahLst/>
            <a:cxnLst/>
            <a:rect l="l" t="t" r="r" b="b"/>
            <a:pathLst>
              <a:path w="181610" h="167004">
                <a:moveTo>
                  <a:pt x="13902" y="0"/>
                </a:moveTo>
                <a:lnTo>
                  <a:pt x="43311" y="23476"/>
                </a:lnTo>
                <a:lnTo>
                  <a:pt x="80837" y="38586"/>
                </a:lnTo>
                <a:lnTo>
                  <a:pt x="122234" y="52765"/>
                </a:lnTo>
                <a:lnTo>
                  <a:pt x="163253" y="73448"/>
                </a:lnTo>
                <a:lnTo>
                  <a:pt x="175998" y="89117"/>
                </a:lnTo>
                <a:lnTo>
                  <a:pt x="181154" y="109834"/>
                </a:lnTo>
                <a:lnTo>
                  <a:pt x="180188" y="130455"/>
                </a:lnTo>
                <a:lnTo>
                  <a:pt x="149163" y="164302"/>
                </a:lnTo>
                <a:lnTo>
                  <a:pt x="101518" y="165897"/>
                </a:lnTo>
                <a:lnTo>
                  <a:pt x="57005" y="166673"/>
                </a:lnTo>
                <a:lnTo>
                  <a:pt x="17252" y="166906"/>
                </a:lnTo>
                <a:lnTo>
                  <a:pt x="0" y="165587"/>
                </a:lnTo>
                <a:lnTo>
                  <a:pt x="3307" y="158316"/>
                </a:lnTo>
                <a:lnTo>
                  <a:pt x="14694" y="153262"/>
                </a:lnTo>
                <a:lnTo>
                  <a:pt x="35508" y="151101"/>
                </a:lnTo>
                <a:lnTo>
                  <a:pt x="67094" y="152506"/>
                </a:lnTo>
                <a:lnTo>
                  <a:pt x="58748" y="137618"/>
                </a:lnTo>
                <a:lnTo>
                  <a:pt x="56036" y="120403"/>
                </a:lnTo>
                <a:lnTo>
                  <a:pt x="59671" y="103187"/>
                </a:lnTo>
                <a:lnTo>
                  <a:pt x="70369" y="88299"/>
                </a:lnTo>
                <a:lnTo>
                  <a:pt x="89053" y="83807"/>
                </a:lnTo>
                <a:lnTo>
                  <a:pt x="112175" y="91966"/>
                </a:lnTo>
                <a:lnTo>
                  <a:pt x="133789" y="106280"/>
                </a:lnTo>
                <a:lnTo>
                  <a:pt x="147950" y="120253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22622" y="5202597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29">
                <a:moveTo>
                  <a:pt x="69703" y="29632"/>
                </a:moveTo>
                <a:lnTo>
                  <a:pt x="64503" y="36643"/>
                </a:lnTo>
                <a:lnTo>
                  <a:pt x="57108" y="49735"/>
                </a:lnTo>
                <a:lnTo>
                  <a:pt x="50002" y="63363"/>
                </a:lnTo>
                <a:lnTo>
                  <a:pt x="45669" y="71977"/>
                </a:lnTo>
                <a:lnTo>
                  <a:pt x="44673" y="73931"/>
                </a:lnTo>
                <a:lnTo>
                  <a:pt x="42941" y="74023"/>
                </a:lnTo>
                <a:lnTo>
                  <a:pt x="38741" y="74460"/>
                </a:lnTo>
                <a:lnTo>
                  <a:pt x="32122" y="74671"/>
                </a:lnTo>
                <a:lnTo>
                  <a:pt x="20719" y="74698"/>
                </a:lnTo>
                <a:lnTo>
                  <a:pt x="9044" y="74515"/>
                </a:lnTo>
                <a:lnTo>
                  <a:pt x="1611" y="74092"/>
                </a:lnTo>
                <a:lnTo>
                  <a:pt x="0" y="71555"/>
                </a:lnTo>
                <a:lnTo>
                  <a:pt x="2062" y="66569"/>
                </a:lnTo>
                <a:lnTo>
                  <a:pt x="11207" y="62195"/>
                </a:lnTo>
                <a:lnTo>
                  <a:pt x="30841" y="61494"/>
                </a:lnTo>
                <a:lnTo>
                  <a:pt x="31160" y="48407"/>
                </a:lnTo>
                <a:lnTo>
                  <a:pt x="32650" y="28885"/>
                </a:lnTo>
                <a:lnTo>
                  <a:pt x="35305" y="10293"/>
                </a:lnTo>
                <a:lnTo>
                  <a:pt x="39121" y="0"/>
                </a:lnTo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45682" y="5159454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4" h="67945">
                <a:moveTo>
                  <a:pt x="10056" y="67747"/>
                </a:moveTo>
                <a:lnTo>
                  <a:pt x="3975" y="59428"/>
                </a:lnTo>
                <a:lnTo>
                  <a:pt x="0" y="45244"/>
                </a:lnTo>
                <a:lnTo>
                  <a:pt x="2186" y="25375"/>
                </a:lnTo>
                <a:lnTo>
                  <a:pt x="14588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37040" y="5245630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5" h="30479">
                <a:moveTo>
                  <a:pt x="22586" y="0"/>
                </a:moveTo>
                <a:lnTo>
                  <a:pt x="26878" y="3869"/>
                </a:lnTo>
                <a:lnTo>
                  <a:pt x="30608" y="9592"/>
                </a:lnTo>
                <a:lnTo>
                  <a:pt x="32331" y="16254"/>
                </a:lnTo>
                <a:lnTo>
                  <a:pt x="30605" y="22942"/>
                </a:lnTo>
                <a:lnTo>
                  <a:pt x="26150" y="27413"/>
                </a:lnTo>
                <a:lnTo>
                  <a:pt x="19413" y="29936"/>
                </a:lnTo>
                <a:lnTo>
                  <a:pt x="10620" y="29951"/>
                </a:lnTo>
                <a:lnTo>
                  <a:pt x="0" y="26896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81798" y="524922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0"/>
                </a:moveTo>
                <a:lnTo>
                  <a:pt x="4816" y="6367"/>
                </a:lnTo>
                <a:lnTo>
                  <a:pt x="13689" y="10597"/>
                </a:lnTo>
                <a:lnTo>
                  <a:pt x="19905" y="12574"/>
                </a:lnTo>
              </a:path>
            </a:pathLst>
          </a:custGeom>
          <a:ln w="4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12648" y="6455092"/>
            <a:ext cx="408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Unicode MS"/>
                <a:cs typeface="Arial Unicode MS"/>
              </a:rPr>
              <a:t>Demo </a:t>
            </a:r>
            <a:r>
              <a:rPr sz="1400" spc="-50" dirty="0">
                <a:latin typeface="Arial Unicode MS"/>
                <a:cs typeface="Arial Unicode MS"/>
              </a:rPr>
              <a:t>courtesy </a:t>
            </a:r>
            <a:r>
              <a:rPr sz="1400" spc="-5" dirty="0">
                <a:latin typeface="Arial Unicode MS"/>
                <a:cs typeface="Arial Unicode MS"/>
              </a:rPr>
              <a:t>of </a:t>
            </a:r>
            <a:r>
              <a:rPr sz="1400" spc="-50" dirty="0">
                <a:latin typeface="Arial Unicode MS"/>
                <a:cs typeface="Arial Unicode MS"/>
              </a:rPr>
              <a:t>Prof. </a:t>
            </a:r>
            <a:r>
              <a:rPr sz="1400" spc="-85" dirty="0">
                <a:latin typeface="Arial Unicode MS"/>
                <a:cs typeface="Arial Unicode MS"/>
              </a:rPr>
              <a:t>Denny Freeman </a:t>
            </a:r>
            <a:r>
              <a:rPr sz="1400" spc="-70" dirty="0">
                <a:latin typeface="Arial Unicode MS"/>
                <a:cs typeface="Arial Unicode MS"/>
              </a:rPr>
              <a:t>and </a:t>
            </a:r>
            <a:r>
              <a:rPr sz="1400" spc="-85" dirty="0">
                <a:latin typeface="Arial Unicode MS"/>
                <a:cs typeface="Arial Unicode MS"/>
              </a:rPr>
              <a:t>Adam</a:t>
            </a:r>
            <a:r>
              <a:rPr sz="1400" spc="-165" dirty="0">
                <a:latin typeface="Arial Unicode MS"/>
                <a:cs typeface="Arial Unicode MS"/>
              </a:rPr>
              <a:t> </a:t>
            </a:r>
            <a:r>
              <a:rPr sz="1400" spc="-65" dirty="0">
                <a:latin typeface="Arial Unicode MS"/>
                <a:cs typeface="Arial Unicode MS"/>
              </a:rPr>
              <a:t>Hartz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40"/>
              </a:spcBef>
            </a:pPr>
            <a:fld id="{81D60167-4931-47E6-BA6A-407CBD079E47}" type="slidenum">
              <a:rPr spc="-55" dirty="0"/>
              <a:t>34</a:t>
            </a:fld>
            <a:endParaRPr spc="-55"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016" y="2307533"/>
            <a:ext cx="6510655" cy="4014470"/>
          </a:xfrm>
          <a:custGeom>
            <a:avLst/>
            <a:gdLst/>
            <a:ahLst/>
            <a:cxnLst/>
            <a:rect l="l" t="t" r="r" b="b"/>
            <a:pathLst>
              <a:path w="6510655" h="4014470">
                <a:moveTo>
                  <a:pt x="0" y="4014163"/>
                </a:moveTo>
                <a:lnTo>
                  <a:pt x="6510086" y="4014163"/>
                </a:lnTo>
                <a:lnTo>
                  <a:pt x="6510086" y="0"/>
                </a:lnTo>
                <a:lnTo>
                  <a:pt x="0" y="0"/>
                </a:lnTo>
                <a:lnTo>
                  <a:pt x="0" y="4014163"/>
                </a:lnTo>
                <a:close/>
              </a:path>
            </a:pathLst>
          </a:custGeom>
          <a:ln w="9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5995" y="4889457"/>
            <a:ext cx="515620" cy="518159"/>
          </a:xfrm>
          <a:custGeom>
            <a:avLst/>
            <a:gdLst/>
            <a:ahLst/>
            <a:cxnLst/>
            <a:rect l="l" t="t" r="r" b="b"/>
            <a:pathLst>
              <a:path w="515620" h="518160">
                <a:moveTo>
                  <a:pt x="430735" y="460206"/>
                </a:moveTo>
                <a:lnTo>
                  <a:pt x="375003" y="460206"/>
                </a:lnTo>
                <a:lnTo>
                  <a:pt x="383648" y="476368"/>
                </a:lnTo>
                <a:lnTo>
                  <a:pt x="391645" y="491810"/>
                </a:lnTo>
                <a:lnTo>
                  <a:pt x="402067" y="512365"/>
                </a:lnTo>
                <a:lnTo>
                  <a:pt x="403984" y="516251"/>
                </a:lnTo>
                <a:lnTo>
                  <a:pt x="407477" y="516467"/>
                </a:lnTo>
                <a:lnTo>
                  <a:pt x="415922" y="517318"/>
                </a:lnTo>
                <a:lnTo>
                  <a:pt x="429156" y="517746"/>
                </a:lnTo>
                <a:lnTo>
                  <a:pt x="451955" y="517801"/>
                </a:lnTo>
                <a:lnTo>
                  <a:pt x="475312" y="517436"/>
                </a:lnTo>
                <a:lnTo>
                  <a:pt x="490217" y="516607"/>
                </a:lnTo>
                <a:lnTo>
                  <a:pt x="493401" y="511527"/>
                </a:lnTo>
                <a:lnTo>
                  <a:pt x="489263" y="501548"/>
                </a:lnTo>
                <a:lnTo>
                  <a:pt x="470960" y="492793"/>
                </a:lnTo>
                <a:lnTo>
                  <a:pt x="431645" y="491385"/>
                </a:lnTo>
                <a:lnTo>
                  <a:pt x="431519" y="477507"/>
                </a:lnTo>
                <a:lnTo>
                  <a:pt x="430847" y="462309"/>
                </a:lnTo>
                <a:lnTo>
                  <a:pt x="430735" y="460206"/>
                </a:lnTo>
                <a:close/>
              </a:path>
              <a:path w="515620" h="518160">
                <a:moveTo>
                  <a:pt x="375561" y="507272"/>
                </a:moveTo>
                <a:lnTo>
                  <a:pt x="63675" y="507272"/>
                </a:lnTo>
                <a:lnTo>
                  <a:pt x="73031" y="510470"/>
                </a:lnTo>
                <a:lnTo>
                  <a:pt x="83908" y="512803"/>
                </a:lnTo>
                <a:lnTo>
                  <a:pt x="96549" y="514184"/>
                </a:lnTo>
                <a:lnTo>
                  <a:pt x="298227" y="517108"/>
                </a:lnTo>
                <a:lnTo>
                  <a:pt x="354437" y="516937"/>
                </a:lnTo>
                <a:lnTo>
                  <a:pt x="377302" y="514524"/>
                </a:lnTo>
                <a:lnTo>
                  <a:pt x="375561" y="507272"/>
                </a:lnTo>
                <a:close/>
              </a:path>
              <a:path w="515620" h="518160">
                <a:moveTo>
                  <a:pt x="265046" y="36356"/>
                </a:moveTo>
                <a:lnTo>
                  <a:pt x="239717" y="36716"/>
                </a:lnTo>
                <a:lnTo>
                  <a:pt x="233074" y="56348"/>
                </a:lnTo>
                <a:lnTo>
                  <a:pt x="237689" y="81878"/>
                </a:lnTo>
                <a:lnTo>
                  <a:pt x="273480" y="131420"/>
                </a:lnTo>
                <a:lnTo>
                  <a:pt x="318243" y="164187"/>
                </a:lnTo>
                <a:lnTo>
                  <a:pt x="350009" y="182330"/>
                </a:lnTo>
                <a:lnTo>
                  <a:pt x="349425" y="183346"/>
                </a:lnTo>
                <a:lnTo>
                  <a:pt x="320616" y="211325"/>
                </a:lnTo>
                <a:lnTo>
                  <a:pt x="272413" y="239071"/>
                </a:lnTo>
                <a:lnTo>
                  <a:pt x="230925" y="255236"/>
                </a:lnTo>
                <a:lnTo>
                  <a:pt x="186617" y="269989"/>
                </a:lnTo>
                <a:lnTo>
                  <a:pt x="140883" y="285776"/>
                </a:lnTo>
                <a:lnTo>
                  <a:pt x="95116" y="305047"/>
                </a:lnTo>
                <a:lnTo>
                  <a:pt x="50708" y="330247"/>
                </a:lnTo>
                <a:lnTo>
                  <a:pt x="17050" y="387680"/>
                </a:lnTo>
                <a:lnTo>
                  <a:pt x="14490" y="422784"/>
                </a:lnTo>
                <a:lnTo>
                  <a:pt x="19263" y="454542"/>
                </a:lnTo>
                <a:lnTo>
                  <a:pt x="10718" y="462309"/>
                </a:lnTo>
                <a:lnTo>
                  <a:pt x="3326" y="473740"/>
                </a:lnTo>
                <a:lnTo>
                  <a:pt x="0" y="486787"/>
                </a:lnTo>
                <a:lnTo>
                  <a:pt x="43" y="487435"/>
                </a:lnTo>
                <a:lnTo>
                  <a:pt x="3401" y="500376"/>
                </a:lnTo>
                <a:lnTo>
                  <a:pt x="12246" y="509308"/>
                </a:lnTo>
                <a:lnTo>
                  <a:pt x="25688" y="514346"/>
                </a:lnTo>
                <a:lnTo>
                  <a:pt x="43261" y="514375"/>
                </a:lnTo>
                <a:lnTo>
                  <a:pt x="64501" y="508276"/>
                </a:lnTo>
                <a:lnTo>
                  <a:pt x="63675" y="507272"/>
                </a:lnTo>
                <a:lnTo>
                  <a:pt x="375561" y="507272"/>
                </a:lnTo>
                <a:lnTo>
                  <a:pt x="375105" y="505371"/>
                </a:lnTo>
                <a:lnTo>
                  <a:pt x="367578" y="497612"/>
                </a:lnTo>
                <a:lnTo>
                  <a:pt x="354143" y="491537"/>
                </a:lnTo>
                <a:lnTo>
                  <a:pt x="334223" y="487435"/>
                </a:lnTo>
                <a:lnTo>
                  <a:pt x="335188" y="486787"/>
                </a:lnTo>
                <a:lnTo>
                  <a:pt x="345337" y="482982"/>
                </a:lnTo>
                <a:lnTo>
                  <a:pt x="356177" y="477507"/>
                </a:lnTo>
                <a:lnTo>
                  <a:pt x="366476" y="470389"/>
                </a:lnTo>
                <a:lnTo>
                  <a:pt x="375003" y="461654"/>
                </a:lnTo>
                <a:lnTo>
                  <a:pt x="375003" y="460206"/>
                </a:lnTo>
                <a:lnTo>
                  <a:pt x="430735" y="460206"/>
                </a:lnTo>
                <a:lnTo>
                  <a:pt x="429238" y="439128"/>
                </a:lnTo>
                <a:lnTo>
                  <a:pt x="426971" y="416455"/>
                </a:lnTo>
                <a:lnTo>
                  <a:pt x="428041" y="416455"/>
                </a:lnTo>
                <a:lnTo>
                  <a:pt x="439316" y="400967"/>
                </a:lnTo>
                <a:lnTo>
                  <a:pt x="447244" y="372605"/>
                </a:lnTo>
                <a:lnTo>
                  <a:pt x="442870" y="332875"/>
                </a:lnTo>
                <a:lnTo>
                  <a:pt x="418081" y="282127"/>
                </a:lnTo>
                <a:lnTo>
                  <a:pt x="416595" y="281479"/>
                </a:lnTo>
                <a:lnTo>
                  <a:pt x="431610" y="281479"/>
                </a:lnTo>
                <a:lnTo>
                  <a:pt x="485509" y="276809"/>
                </a:lnTo>
                <a:lnTo>
                  <a:pt x="515184" y="238009"/>
                </a:lnTo>
                <a:lnTo>
                  <a:pt x="513413" y="224872"/>
                </a:lnTo>
                <a:lnTo>
                  <a:pt x="487047" y="192924"/>
                </a:lnTo>
                <a:lnTo>
                  <a:pt x="438330" y="165851"/>
                </a:lnTo>
                <a:lnTo>
                  <a:pt x="418742" y="159775"/>
                </a:lnTo>
                <a:lnTo>
                  <a:pt x="419415" y="159064"/>
                </a:lnTo>
                <a:lnTo>
                  <a:pt x="424674" y="142249"/>
                </a:lnTo>
                <a:lnTo>
                  <a:pt x="375816" y="142249"/>
                </a:lnTo>
                <a:lnTo>
                  <a:pt x="356238" y="120588"/>
                </a:lnTo>
                <a:lnTo>
                  <a:pt x="329666" y="88922"/>
                </a:lnTo>
                <a:lnTo>
                  <a:pt x="298476" y="57446"/>
                </a:lnTo>
                <a:lnTo>
                  <a:pt x="265046" y="36356"/>
                </a:lnTo>
                <a:close/>
              </a:path>
              <a:path w="515620" h="518160">
                <a:moveTo>
                  <a:pt x="428041" y="416455"/>
                </a:moveTo>
                <a:lnTo>
                  <a:pt x="426971" y="416455"/>
                </a:lnTo>
                <a:lnTo>
                  <a:pt x="427200" y="417610"/>
                </a:lnTo>
                <a:lnTo>
                  <a:pt x="428041" y="416455"/>
                </a:lnTo>
                <a:close/>
              </a:path>
              <a:path w="515620" h="518160">
                <a:moveTo>
                  <a:pt x="431610" y="281479"/>
                </a:moveTo>
                <a:lnTo>
                  <a:pt x="416595" y="281479"/>
                </a:lnTo>
                <a:lnTo>
                  <a:pt x="423632" y="281608"/>
                </a:lnTo>
                <a:lnTo>
                  <a:pt x="430959" y="281503"/>
                </a:lnTo>
                <a:lnTo>
                  <a:pt x="431610" y="281479"/>
                </a:lnTo>
                <a:close/>
              </a:path>
              <a:path w="515620" h="518160">
                <a:moveTo>
                  <a:pt x="422307" y="0"/>
                </a:moveTo>
                <a:lnTo>
                  <a:pt x="392567" y="36356"/>
                </a:lnTo>
                <a:lnTo>
                  <a:pt x="380162" y="75001"/>
                </a:lnTo>
                <a:lnTo>
                  <a:pt x="375816" y="142249"/>
                </a:lnTo>
                <a:lnTo>
                  <a:pt x="424674" y="142249"/>
                </a:lnTo>
                <a:lnTo>
                  <a:pt x="427421" y="133467"/>
                </a:lnTo>
                <a:lnTo>
                  <a:pt x="439541" y="99144"/>
                </a:lnTo>
                <a:lnTo>
                  <a:pt x="449104" y="61103"/>
                </a:lnTo>
                <a:lnTo>
                  <a:pt x="449438" y="24355"/>
                </a:lnTo>
                <a:lnTo>
                  <a:pt x="438308" y="645"/>
                </a:lnTo>
                <a:lnTo>
                  <a:pt x="422307" y="0"/>
                </a:lnTo>
                <a:close/>
              </a:path>
            </a:pathLst>
          </a:custGeom>
          <a:solidFill>
            <a:srgbClr val="F7A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5928" y="4889458"/>
            <a:ext cx="515620" cy="518159"/>
          </a:xfrm>
          <a:custGeom>
            <a:avLst/>
            <a:gdLst/>
            <a:ahLst/>
            <a:cxnLst/>
            <a:rect l="l" t="t" r="r" b="b"/>
            <a:pathLst>
              <a:path w="515620" h="518160">
                <a:moveTo>
                  <a:pt x="375883" y="142248"/>
                </a:moveTo>
                <a:lnTo>
                  <a:pt x="356306" y="120589"/>
                </a:lnTo>
                <a:lnTo>
                  <a:pt x="329732" y="88925"/>
                </a:lnTo>
                <a:lnTo>
                  <a:pt x="298540" y="57452"/>
                </a:lnTo>
                <a:lnTo>
                  <a:pt x="265110" y="36362"/>
                </a:lnTo>
                <a:lnTo>
                  <a:pt x="239789" y="36715"/>
                </a:lnTo>
                <a:lnTo>
                  <a:pt x="233146" y="56342"/>
                </a:lnTo>
                <a:lnTo>
                  <a:pt x="246201" y="99925"/>
                </a:lnTo>
                <a:lnTo>
                  <a:pt x="273554" y="131414"/>
                </a:lnTo>
                <a:lnTo>
                  <a:pt x="318313" y="164183"/>
                </a:lnTo>
                <a:lnTo>
                  <a:pt x="350070" y="182340"/>
                </a:lnTo>
                <a:lnTo>
                  <a:pt x="349501" y="183328"/>
                </a:lnTo>
                <a:lnTo>
                  <a:pt x="320678" y="211321"/>
                </a:lnTo>
                <a:lnTo>
                  <a:pt x="272476" y="239076"/>
                </a:lnTo>
                <a:lnTo>
                  <a:pt x="230995" y="255238"/>
                </a:lnTo>
                <a:lnTo>
                  <a:pt x="186689" y="269987"/>
                </a:lnTo>
                <a:lnTo>
                  <a:pt x="140954" y="285772"/>
                </a:lnTo>
                <a:lnTo>
                  <a:pt x="95185" y="305043"/>
                </a:lnTo>
                <a:lnTo>
                  <a:pt x="50776" y="330249"/>
                </a:lnTo>
                <a:lnTo>
                  <a:pt x="17122" y="387680"/>
                </a:lnTo>
                <a:lnTo>
                  <a:pt x="14563" y="422777"/>
                </a:lnTo>
                <a:lnTo>
                  <a:pt x="19340" y="454525"/>
                </a:lnTo>
                <a:lnTo>
                  <a:pt x="10785" y="462302"/>
                </a:lnTo>
                <a:lnTo>
                  <a:pt x="3388" y="473738"/>
                </a:lnTo>
                <a:lnTo>
                  <a:pt x="0" y="487028"/>
                </a:lnTo>
                <a:lnTo>
                  <a:pt x="3468" y="500365"/>
                </a:lnTo>
                <a:lnTo>
                  <a:pt x="12313" y="509304"/>
                </a:lnTo>
                <a:lnTo>
                  <a:pt x="25758" y="514345"/>
                </a:lnTo>
                <a:lnTo>
                  <a:pt x="43331" y="514372"/>
                </a:lnTo>
                <a:lnTo>
                  <a:pt x="64561" y="508273"/>
                </a:lnTo>
                <a:lnTo>
                  <a:pt x="63754" y="507261"/>
                </a:lnTo>
                <a:lnTo>
                  <a:pt x="73101" y="510472"/>
                </a:lnTo>
                <a:lnTo>
                  <a:pt x="83974" y="512807"/>
                </a:lnTo>
                <a:lnTo>
                  <a:pt x="96617" y="514186"/>
                </a:lnTo>
                <a:lnTo>
                  <a:pt x="111276" y="514526"/>
                </a:lnTo>
                <a:lnTo>
                  <a:pt x="158515" y="514872"/>
                </a:lnTo>
                <a:lnTo>
                  <a:pt x="226910" y="516078"/>
                </a:lnTo>
                <a:lnTo>
                  <a:pt x="298293" y="517111"/>
                </a:lnTo>
                <a:lnTo>
                  <a:pt x="354497" y="516938"/>
                </a:lnTo>
                <a:lnTo>
                  <a:pt x="377354" y="514526"/>
                </a:lnTo>
                <a:lnTo>
                  <a:pt x="375163" y="505371"/>
                </a:lnTo>
                <a:lnTo>
                  <a:pt x="367639" y="497615"/>
                </a:lnTo>
                <a:lnTo>
                  <a:pt x="354207" y="491544"/>
                </a:lnTo>
                <a:lnTo>
                  <a:pt x="334293" y="487445"/>
                </a:lnTo>
                <a:lnTo>
                  <a:pt x="335266" y="486801"/>
                </a:lnTo>
                <a:lnTo>
                  <a:pt x="345413" y="482991"/>
                </a:lnTo>
                <a:lnTo>
                  <a:pt x="356248" y="477511"/>
                </a:lnTo>
                <a:lnTo>
                  <a:pt x="366544" y="470389"/>
                </a:lnTo>
                <a:lnTo>
                  <a:pt x="375077" y="461652"/>
                </a:lnTo>
                <a:lnTo>
                  <a:pt x="375077" y="460204"/>
                </a:lnTo>
                <a:lnTo>
                  <a:pt x="383720" y="476368"/>
                </a:lnTo>
                <a:lnTo>
                  <a:pt x="391714" y="491810"/>
                </a:lnTo>
                <a:lnTo>
                  <a:pt x="398151" y="504489"/>
                </a:lnTo>
                <a:lnTo>
                  <a:pt x="402123" y="512365"/>
                </a:lnTo>
                <a:lnTo>
                  <a:pt x="404069" y="516250"/>
                </a:lnTo>
                <a:lnTo>
                  <a:pt x="407533" y="516457"/>
                </a:lnTo>
                <a:lnTo>
                  <a:pt x="416003" y="517330"/>
                </a:lnTo>
                <a:lnTo>
                  <a:pt x="429234" y="517749"/>
                </a:lnTo>
                <a:lnTo>
                  <a:pt x="452032" y="517799"/>
                </a:lnTo>
                <a:lnTo>
                  <a:pt x="475387" y="517431"/>
                </a:lnTo>
                <a:lnTo>
                  <a:pt x="490286" y="516595"/>
                </a:lnTo>
                <a:lnTo>
                  <a:pt x="493465" y="511520"/>
                </a:lnTo>
                <a:lnTo>
                  <a:pt x="489326" y="501549"/>
                </a:lnTo>
                <a:lnTo>
                  <a:pt x="471022" y="492801"/>
                </a:lnTo>
                <a:lnTo>
                  <a:pt x="431709" y="491399"/>
                </a:lnTo>
                <a:lnTo>
                  <a:pt x="431659" y="479188"/>
                </a:lnTo>
                <a:lnTo>
                  <a:pt x="430849" y="460902"/>
                </a:lnTo>
                <a:lnTo>
                  <a:pt x="429300" y="439128"/>
                </a:lnTo>
                <a:lnTo>
                  <a:pt x="427035" y="416456"/>
                </a:lnTo>
                <a:lnTo>
                  <a:pt x="427272" y="417606"/>
                </a:lnTo>
                <a:lnTo>
                  <a:pt x="439391" y="400960"/>
                </a:lnTo>
                <a:lnTo>
                  <a:pt x="447314" y="372600"/>
                </a:lnTo>
                <a:lnTo>
                  <a:pt x="442933" y="332868"/>
                </a:lnTo>
                <a:lnTo>
                  <a:pt x="418138" y="282110"/>
                </a:lnTo>
                <a:lnTo>
                  <a:pt x="416667" y="281467"/>
                </a:lnTo>
                <a:lnTo>
                  <a:pt x="423697" y="281602"/>
                </a:lnTo>
                <a:lnTo>
                  <a:pt x="468514" y="279385"/>
                </a:lnTo>
                <a:lnTo>
                  <a:pt x="507416" y="263076"/>
                </a:lnTo>
                <a:lnTo>
                  <a:pt x="515254" y="238007"/>
                </a:lnTo>
                <a:lnTo>
                  <a:pt x="513485" y="224871"/>
                </a:lnTo>
                <a:lnTo>
                  <a:pt x="487114" y="192920"/>
                </a:lnTo>
                <a:lnTo>
                  <a:pt x="438397" y="165843"/>
                </a:lnTo>
                <a:lnTo>
                  <a:pt x="418802" y="159765"/>
                </a:lnTo>
                <a:lnTo>
                  <a:pt x="419490" y="159052"/>
                </a:lnTo>
                <a:lnTo>
                  <a:pt x="427493" y="133465"/>
                </a:lnTo>
                <a:lnTo>
                  <a:pt x="439612" y="99147"/>
                </a:lnTo>
                <a:lnTo>
                  <a:pt x="449174" y="61109"/>
                </a:lnTo>
                <a:lnTo>
                  <a:pt x="449503" y="24362"/>
                </a:lnTo>
                <a:lnTo>
                  <a:pt x="438378" y="646"/>
                </a:lnTo>
                <a:lnTo>
                  <a:pt x="422376" y="0"/>
                </a:lnTo>
                <a:lnTo>
                  <a:pt x="405720" y="14534"/>
                </a:lnTo>
                <a:lnTo>
                  <a:pt x="392633" y="36362"/>
                </a:lnTo>
                <a:lnTo>
                  <a:pt x="385238" y="55092"/>
                </a:lnTo>
                <a:lnTo>
                  <a:pt x="380237" y="74994"/>
                </a:lnTo>
                <a:lnTo>
                  <a:pt x="377246" y="102052"/>
                </a:lnTo>
                <a:lnTo>
                  <a:pt x="375883" y="142248"/>
                </a:lnTo>
              </a:path>
            </a:pathLst>
          </a:custGeom>
          <a:ln w="9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29073" y="4925823"/>
            <a:ext cx="142875" cy="149860"/>
          </a:xfrm>
          <a:custGeom>
            <a:avLst/>
            <a:gdLst/>
            <a:ahLst/>
            <a:cxnLst/>
            <a:rect l="l" t="t" r="r" b="b"/>
            <a:pathLst>
              <a:path w="142875" h="149860">
                <a:moveTo>
                  <a:pt x="123089" y="149633"/>
                </a:moveTo>
                <a:lnTo>
                  <a:pt x="88257" y="129547"/>
                </a:lnTo>
                <a:lnTo>
                  <a:pt x="41315" y="95972"/>
                </a:lnTo>
                <a:lnTo>
                  <a:pt x="13075" y="63563"/>
                </a:lnTo>
                <a:lnTo>
                  <a:pt x="0" y="19980"/>
                </a:lnTo>
                <a:lnTo>
                  <a:pt x="6639" y="353"/>
                </a:lnTo>
                <a:lnTo>
                  <a:pt x="31960" y="0"/>
                </a:lnTo>
                <a:lnTo>
                  <a:pt x="65390" y="21089"/>
                </a:lnTo>
                <a:lnTo>
                  <a:pt x="96582" y="52563"/>
                </a:lnTo>
                <a:lnTo>
                  <a:pt x="123156" y="84226"/>
                </a:lnTo>
                <a:lnTo>
                  <a:pt x="142734" y="105885"/>
                </a:lnTo>
              </a:path>
            </a:pathLst>
          </a:custGeom>
          <a:ln w="9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7730" y="5048373"/>
            <a:ext cx="153670" cy="123189"/>
          </a:xfrm>
          <a:custGeom>
            <a:avLst/>
            <a:gdLst/>
            <a:ahLst/>
            <a:cxnLst/>
            <a:rect l="l" t="t" r="r" b="b"/>
            <a:pathLst>
              <a:path w="153670" h="123189">
                <a:moveTo>
                  <a:pt x="51151" y="0"/>
                </a:moveTo>
                <a:lnTo>
                  <a:pt x="95520" y="15373"/>
                </a:lnTo>
                <a:lnTo>
                  <a:pt x="145601" y="54023"/>
                </a:lnTo>
                <a:lnTo>
                  <a:pt x="153448" y="79092"/>
                </a:lnTo>
                <a:lnTo>
                  <a:pt x="151300" y="92228"/>
                </a:lnTo>
                <a:lnTo>
                  <a:pt x="106723" y="120470"/>
                </a:lnTo>
                <a:lnTo>
                  <a:pt x="59030" y="122673"/>
                </a:lnTo>
                <a:lnTo>
                  <a:pt x="36510" y="120492"/>
                </a:lnTo>
                <a:lnTo>
                  <a:pt x="16939" y="112840"/>
                </a:lnTo>
                <a:lnTo>
                  <a:pt x="0" y="97196"/>
                </a:lnTo>
              </a:path>
            </a:pathLst>
          </a:custGeom>
          <a:ln w="9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1811" y="4889458"/>
            <a:ext cx="73660" cy="159385"/>
          </a:xfrm>
          <a:custGeom>
            <a:avLst/>
            <a:gdLst/>
            <a:ahLst/>
            <a:cxnLst/>
            <a:rect l="l" t="t" r="r" b="b"/>
            <a:pathLst>
              <a:path w="73660" h="159385">
                <a:moveTo>
                  <a:pt x="0" y="142248"/>
                </a:moveTo>
                <a:lnTo>
                  <a:pt x="1362" y="102052"/>
                </a:lnTo>
                <a:lnTo>
                  <a:pt x="9355" y="55092"/>
                </a:lnTo>
                <a:lnTo>
                  <a:pt x="29836" y="14534"/>
                </a:lnTo>
                <a:lnTo>
                  <a:pt x="46492" y="0"/>
                </a:lnTo>
                <a:lnTo>
                  <a:pt x="62494" y="646"/>
                </a:lnTo>
                <a:lnTo>
                  <a:pt x="73619" y="24362"/>
                </a:lnTo>
                <a:lnTo>
                  <a:pt x="73290" y="61109"/>
                </a:lnTo>
                <a:lnTo>
                  <a:pt x="63728" y="99147"/>
                </a:lnTo>
                <a:lnTo>
                  <a:pt x="51609" y="133465"/>
                </a:lnTo>
                <a:lnTo>
                  <a:pt x="43606" y="159052"/>
                </a:lnTo>
              </a:path>
            </a:pathLst>
          </a:custGeom>
          <a:ln w="94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01088" y="5108576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438" y="0"/>
                </a:moveTo>
                <a:lnTo>
                  <a:pt x="0" y="6977"/>
                </a:lnTo>
                <a:lnTo>
                  <a:pt x="985" y="13339"/>
                </a:lnTo>
                <a:lnTo>
                  <a:pt x="4182" y="18743"/>
                </a:lnTo>
                <a:lnTo>
                  <a:pt x="7376" y="22850"/>
                </a:lnTo>
              </a:path>
            </a:pathLst>
          </a:custGeom>
          <a:ln w="9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3210" y="5081127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10" h="15239">
                <a:moveTo>
                  <a:pt x="12458" y="0"/>
                </a:moveTo>
                <a:lnTo>
                  <a:pt x="3556" y="0"/>
                </a:lnTo>
                <a:lnTo>
                  <a:pt x="0" y="3314"/>
                </a:lnTo>
                <a:lnTo>
                  <a:pt x="0" y="11493"/>
                </a:lnTo>
                <a:lnTo>
                  <a:pt x="3556" y="14808"/>
                </a:lnTo>
                <a:lnTo>
                  <a:pt x="12458" y="14808"/>
                </a:lnTo>
                <a:lnTo>
                  <a:pt x="16014" y="11493"/>
                </a:lnTo>
                <a:lnTo>
                  <a:pt x="16014" y="3314"/>
                </a:lnTo>
                <a:lnTo>
                  <a:pt x="124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3210" y="5081130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10" h="15239">
                <a:moveTo>
                  <a:pt x="16014" y="7402"/>
                </a:moveTo>
                <a:lnTo>
                  <a:pt x="16014" y="11494"/>
                </a:lnTo>
                <a:lnTo>
                  <a:pt x="12455" y="14804"/>
                </a:lnTo>
                <a:lnTo>
                  <a:pt x="7995" y="14804"/>
                </a:lnTo>
                <a:lnTo>
                  <a:pt x="3558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558" y="0"/>
                </a:lnTo>
                <a:lnTo>
                  <a:pt x="7995" y="0"/>
                </a:lnTo>
                <a:lnTo>
                  <a:pt x="12455" y="0"/>
                </a:lnTo>
                <a:lnTo>
                  <a:pt x="16014" y="3310"/>
                </a:lnTo>
                <a:lnTo>
                  <a:pt x="16014" y="7402"/>
                </a:lnTo>
                <a:close/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10939" y="5072799"/>
            <a:ext cx="362585" cy="334010"/>
          </a:xfrm>
          <a:custGeom>
            <a:avLst/>
            <a:gdLst/>
            <a:ahLst/>
            <a:cxnLst/>
            <a:rect l="l" t="t" r="r" b="b"/>
            <a:pathLst>
              <a:path w="362585" h="334010">
                <a:moveTo>
                  <a:pt x="334478" y="0"/>
                </a:moveTo>
                <a:lnTo>
                  <a:pt x="303350" y="29752"/>
                </a:lnTo>
                <a:lnTo>
                  <a:pt x="265741" y="51954"/>
                </a:lnTo>
                <a:lnTo>
                  <a:pt x="223232" y="69383"/>
                </a:lnTo>
                <a:lnTo>
                  <a:pt x="177399" y="84816"/>
                </a:lnTo>
                <a:lnTo>
                  <a:pt x="129823" y="101032"/>
                </a:lnTo>
                <a:lnTo>
                  <a:pt x="82081" y="120807"/>
                </a:lnTo>
                <a:lnTo>
                  <a:pt x="35753" y="146920"/>
                </a:lnTo>
                <a:lnTo>
                  <a:pt x="10292" y="178245"/>
                </a:lnTo>
                <a:lnTo>
                  <a:pt x="0" y="219670"/>
                </a:lnTo>
                <a:lnTo>
                  <a:pt x="1949" y="260911"/>
                </a:lnTo>
                <a:lnTo>
                  <a:pt x="25712" y="307827"/>
                </a:lnTo>
                <a:lnTo>
                  <a:pt x="63991" y="328604"/>
                </a:lnTo>
                <a:lnTo>
                  <a:pt x="143494" y="331523"/>
                </a:lnTo>
                <a:lnTo>
                  <a:pt x="211895" y="332733"/>
                </a:lnTo>
                <a:lnTo>
                  <a:pt x="283285" y="333769"/>
                </a:lnTo>
                <a:lnTo>
                  <a:pt x="339495" y="333595"/>
                </a:lnTo>
                <a:lnTo>
                  <a:pt x="362355" y="331174"/>
                </a:lnTo>
                <a:lnTo>
                  <a:pt x="355700" y="316622"/>
                </a:lnTo>
                <a:lnTo>
                  <a:pt x="332921" y="306519"/>
                </a:lnTo>
                <a:lnTo>
                  <a:pt x="291294" y="302208"/>
                </a:lnTo>
                <a:lnTo>
                  <a:pt x="228094" y="305036"/>
                </a:lnTo>
                <a:lnTo>
                  <a:pt x="244827" y="275246"/>
                </a:lnTo>
                <a:lnTo>
                  <a:pt x="250268" y="240806"/>
                </a:lnTo>
                <a:lnTo>
                  <a:pt x="242991" y="206365"/>
                </a:lnTo>
                <a:lnTo>
                  <a:pt x="221570" y="176575"/>
                </a:lnTo>
                <a:lnTo>
                  <a:pt x="184186" y="167598"/>
                </a:lnTo>
                <a:lnTo>
                  <a:pt x="137935" y="183932"/>
                </a:lnTo>
                <a:lnTo>
                  <a:pt x="94704" y="212576"/>
                </a:lnTo>
                <a:lnTo>
                  <a:pt x="66383" y="240530"/>
                </a:lnTo>
              </a:path>
            </a:pathLst>
          </a:custGeom>
          <a:ln w="9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9941" y="5257862"/>
            <a:ext cx="139700" cy="149860"/>
          </a:xfrm>
          <a:custGeom>
            <a:avLst/>
            <a:gdLst/>
            <a:ahLst/>
            <a:cxnLst/>
            <a:rect l="l" t="t" r="r" b="b"/>
            <a:pathLst>
              <a:path w="139700" h="149860">
                <a:moveTo>
                  <a:pt x="0" y="59264"/>
                </a:moveTo>
                <a:lnTo>
                  <a:pt x="25196" y="99489"/>
                </a:lnTo>
                <a:lnTo>
                  <a:pt x="48114" y="143954"/>
                </a:lnTo>
                <a:lnTo>
                  <a:pt x="50036" y="147840"/>
                </a:lnTo>
                <a:lnTo>
                  <a:pt x="53524" y="148046"/>
                </a:lnTo>
                <a:lnTo>
                  <a:pt x="61970" y="148920"/>
                </a:lnTo>
                <a:lnTo>
                  <a:pt x="75212" y="149339"/>
                </a:lnTo>
                <a:lnTo>
                  <a:pt x="98011" y="149391"/>
                </a:lnTo>
                <a:lnTo>
                  <a:pt x="121367" y="149030"/>
                </a:lnTo>
                <a:lnTo>
                  <a:pt x="136277" y="148207"/>
                </a:lnTo>
                <a:lnTo>
                  <a:pt x="139456" y="143119"/>
                </a:lnTo>
                <a:lnTo>
                  <a:pt x="135316" y="133141"/>
                </a:lnTo>
                <a:lnTo>
                  <a:pt x="117013" y="124391"/>
                </a:lnTo>
                <a:lnTo>
                  <a:pt x="77700" y="122989"/>
                </a:lnTo>
                <a:lnTo>
                  <a:pt x="77075" y="96824"/>
                </a:lnTo>
                <a:lnTo>
                  <a:pt x="74111" y="57779"/>
                </a:lnTo>
                <a:lnTo>
                  <a:pt x="68825" y="20591"/>
                </a:lnTo>
                <a:lnTo>
                  <a:pt x="61234" y="0"/>
                </a:lnTo>
              </a:path>
            </a:pathLst>
          </a:custGeom>
          <a:ln w="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4080" y="5171574"/>
            <a:ext cx="29209" cy="135890"/>
          </a:xfrm>
          <a:custGeom>
            <a:avLst/>
            <a:gdLst/>
            <a:ahLst/>
            <a:cxnLst/>
            <a:rect l="l" t="t" r="r" b="b"/>
            <a:pathLst>
              <a:path w="29210" h="135889">
                <a:moveTo>
                  <a:pt x="9110" y="135495"/>
                </a:moveTo>
                <a:lnTo>
                  <a:pt x="21229" y="118849"/>
                </a:lnTo>
                <a:lnTo>
                  <a:pt x="29155" y="90489"/>
                </a:lnTo>
                <a:lnTo>
                  <a:pt x="24781" y="50757"/>
                </a:lnTo>
                <a:lnTo>
                  <a:pt x="0" y="0"/>
                </a:lnTo>
              </a:path>
            </a:pathLst>
          </a:custGeom>
          <a:ln w="9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5910" y="5343922"/>
            <a:ext cx="64769" cy="60325"/>
          </a:xfrm>
          <a:custGeom>
            <a:avLst/>
            <a:gdLst/>
            <a:ahLst/>
            <a:cxnLst/>
            <a:rect l="l" t="t" r="r" b="b"/>
            <a:pathLst>
              <a:path w="64770" h="60325">
                <a:moveTo>
                  <a:pt x="19427" y="0"/>
                </a:moveTo>
                <a:lnTo>
                  <a:pt x="10860" y="7735"/>
                </a:lnTo>
                <a:lnTo>
                  <a:pt x="3421" y="19178"/>
                </a:lnTo>
                <a:lnTo>
                  <a:pt x="0" y="32508"/>
                </a:lnTo>
                <a:lnTo>
                  <a:pt x="3484" y="45908"/>
                </a:lnTo>
                <a:lnTo>
                  <a:pt x="12330" y="54837"/>
                </a:lnTo>
                <a:lnTo>
                  <a:pt x="25783" y="59879"/>
                </a:lnTo>
                <a:lnTo>
                  <a:pt x="43377" y="59912"/>
                </a:lnTo>
                <a:lnTo>
                  <a:pt x="64647" y="53816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31184" y="5351106"/>
            <a:ext cx="40005" cy="25400"/>
          </a:xfrm>
          <a:custGeom>
            <a:avLst/>
            <a:gdLst/>
            <a:ahLst/>
            <a:cxnLst/>
            <a:rect l="l" t="t" r="r" b="b"/>
            <a:pathLst>
              <a:path w="40004" h="25400">
                <a:moveTo>
                  <a:pt x="39810" y="0"/>
                </a:moveTo>
                <a:lnTo>
                  <a:pt x="31288" y="8736"/>
                </a:lnTo>
                <a:lnTo>
                  <a:pt x="20990" y="15859"/>
                </a:lnTo>
                <a:lnTo>
                  <a:pt x="10150" y="21339"/>
                </a:lnTo>
                <a:lnTo>
                  <a:pt x="0" y="25149"/>
                </a:lnTo>
              </a:path>
            </a:pathLst>
          </a:custGeom>
          <a:ln w="92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45190" y="4889457"/>
            <a:ext cx="515620" cy="518159"/>
          </a:xfrm>
          <a:custGeom>
            <a:avLst/>
            <a:gdLst/>
            <a:ahLst/>
            <a:cxnLst/>
            <a:rect l="l" t="t" r="r" b="b"/>
            <a:pathLst>
              <a:path w="515620" h="518160">
                <a:moveTo>
                  <a:pt x="500222" y="416455"/>
                </a:moveTo>
                <a:lnTo>
                  <a:pt x="88212" y="416455"/>
                </a:lnTo>
                <a:lnTo>
                  <a:pt x="85957" y="439128"/>
                </a:lnTo>
                <a:lnTo>
                  <a:pt x="84476" y="460206"/>
                </a:lnTo>
                <a:lnTo>
                  <a:pt x="84366" y="462309"/>
                </a:lnTo>
                <a:lnTo>
                  <a:pt x="83622" y="479184"/>
                </a:lnTo>
                <a:lnTo>
                  <a:pt x="83539" y="491385"/>
                </a:lnTo>
                <a:lnTo>
                  <a:pt x="44257" y="492793"/>
                </a:lnTo>
                <a:lnTo>
                  <a:pt x="25958" y="501548"/>
                </a:lnTo>
                <a:lnTo>
                  <a:pt x="21825" y="511527"/>
                </a:lnTo>
                <a:lnTo>
                  <a:pt x="25042" y="516607"/>
                </a:lnTo>
                <a:lnTo>
                  <a:pt x="39914" y="517436"/>
                </a:lnTo>
                <a:lnTo>
                  <a:pt x="63269" y="517801"/>
                </a:lnTo>
                <a:lnTo>
                  <a:pt x="86082" y="517746"/>
                </a:lnTo>
                <a:lnTo>
                  <a:pt x="99325" y="517318"/>
                </a:lnTo>
                <a:lnTo>
                  <a:pt x="107707" y="516467"/>
                </a:lnTo>
                <a:lnTo>
                  <a:pt x="111186" y="516251"/>
                </a:lnTo>
                <a:lnTo>
                  <a:pt x="113193" y="512365"/>
                </a:lnTo>
                <a:lnTo>
                  <a:pt x="117128" y="504490"/>
                </a:lnTo>
                <a:lnTo>
                  <a:pt x="123764" y="491385"/>
                </a:lnTo>
                <a:lnTo>
                  <a:pt x="131531" y="476368"/>
                </a:lnTo>
                <a:lnTo>
                  <a:pt x="140181" y="460206"/>
                </a:lnTo>
                <a:lnTo>
                  <a:pt x="502161" y="460206"/>
                </a:lnTo>
                <a:lnTo>
                  <a:pt x="495908" y="454542"/>
                </a:lnTo>
                <a:lnTo>
                  <a:pt x="500683" y="422784"/>
                </a:lnTo>
                <a:lnTo>
                  <a:pt x="500222" y="416455"/>
                </a:lnTo>
                <a:close/>
              </a:path>
              <a:path w="515620" h="518160">
                <a:moveTo>
                  <a:pt x="502161" y="460206"/>
                </a:moveTo>
                <a:lnTo>
                  <a:pt x="140181" y="460206"/>
                </a:lnTo>
                <a:lnTo>
                  <a:pt x="140181" y="461654"/>
                </a:lnTo>
                <a:lnTo>
                  <a:pt x="148716" y="470389"/>
                </a:lnTo>
                <a:lnTo>
                  <a:pt x="159030" y="477507"/>
                </a:lnTo>
                <a:lnTo>
                  <a:pt x="169874" y="482982"/>
                </a:lnTo>
                <a:lnTo>
                  <a:pt x="179995" y="486787"/>
                </a:lnTo>
                <a:lnTo>
                  <a:pt x="180960" y="487435"/>
                </a:lnTo>
                <a:lnTo>
                  <a:pt x="161041" y="491537"/>
                </a:lnTo>
                <a:lnTo>
                  <a:pt x="147615" y="497612"/>
                </a:lnTo>
                <a:lnTo>
                  <a:pt x="140110" y="505371"/>
                </a:lnTo>
                <a:lnTo>
                  <a:pt x="137958" y="514524"/>
                </a:lnTo>
                <a:lnTo>
                  <a:pt x="160822" y="516937"/>
                </a:lnTo>
                <a:lnTo>
                  <a:pt x="217028" y="517108"/>
                </a:lnTo>
                <a:lnTo>
                  <a:pt x="418635" y="514184"/>
                </a:lnTo>
                <a:lnTo>
                  <a:pt x="431276" y="512803"/>
                </a:lnTo>
                <a:lnTo>
                  <a:pt x="442152" y="510470"/>
                </a:lnTo>
                <a:lnTo>
                  <a:pt x="451508" y="507272"/>
                </a:lnTo>
                <a:lnTo>
                  <a:pt x="504996" y="507272"/>
                </a:lnTo>
                <a:lnTo>
                  <a:pt x="511859" y="500376"/>
                </a:lnTo>
                <a:lnTo>
                  <a:pt x="515236" y="487435"/>
                </a:lnTo>
                <a:lnTo>
                  <a:pt x="515280" y="486787"/>
                </a:lnTo>
                <a:lnTo>
                  <a:pt x="511922" y="473740"/>
                </a:lnTo>
                <a:lnTo>
                  <a:pt x="504483" y="462309"/>
                </a:lnTo>
                <a:lnTo>
                  <a:pt x="502161" y="460206"/>
                </a:lnTo>
                <a:close/>
              </a:path>
              <a:path w="515620" h="518160">
                <a:moveTo>
                  <a:pt x="504996" y="507272"/>
                </a:moveTo>
                <a:lnTo>
                  <a:pt x="451508" y="507272"/>
                </a:lnTo>
                <a:lnTo>
                  <a:pt x="450683" y="508276"/>
                </a:lnTo>
                <a:lnTo>
                  <a:pt x="471923" y="514375"/>
                </a:lnTo>
                <a:lnTo>
                  <a:pt x="489505" y="514346"/>
                </a:lnTo>
                <a:lnTo>
                  <a:pt x="502970" y="509308"/>
                </a:lnTo>
                <a:lnTo>
                  <a:pt x="504996" y="507272"/>
                </a:lnTo>
                <a:close/>
              </a:path>
              <a:path w="515620" h="518160">
                <a:moveTo>
                  <a:pt x="361906" y="281479"/>
                </a:moveTo>
                <a:lnTo>
                  <a:pt x="98588" y="281479"/>
                </a:lnTo>
                <a:lnTo>
                  <a:pt x="97102" y="282127"/>
                </a:lnTo>
                <a:lnTo>
                  <a:pt x="72315" y="332875"/>
                </a:lnTo>
                <a:lnTo>
                  <a:pt x="67949" y="372605"/>
                </a:lnTo>
                <a:lnTo>
                  <a:pt x="75899" y="400967"/>
                </a:lnTo>
                <a:lnTo>
                  <a:pt x="88060" y="417610"/>
                </a:lnTo>
                <a:lnTo>
                  <a:pt x="88212" y="416455"/>
                </a:lnTo>
                <a:lnTo>
                  <a:pt x="500222" y="416455"/>
                </a:lnTo>
                <a:lnTo>
                  <a:pt x="486603" y="354933"/>
                </a:lnTo>
                <a:lnTo>
                  <a:pt x="420099" y="305047"/>
                </a:lnTo>
                <a:lnTo>
                  <a:pt x="374351" y="285776"/>
                </a:lnTo>
                <a:lnTo>
                  <a:pt x="361906" y="281479"/>
                </a:lnTo>
                <a:close/>
              </a:path>
              <a:path w="515620" h="518160">
                <a:moveTo>
                  <a:pt x="92881" y="0"/>
                </a:moveTo>
                <a:lnTo>
                  <a:pt x="76905" y="645"/>
                </a:lnTo>
                <a:lnTo>
                  <a:pt x="65822" y="24355"/>
                </a:lnTo>
                <a:lnTo>
                  <a:pt x="66122" y="61103"/>
                </a:lnTo>
                <a:lnTo>
                  <a:pt x="75680" y="99144"/>
                </a:lnTo>
                <a:lnTo>
                  <a:pt x="87796" y="133467"/>
                </a:lnTo>
                <a:lnTo>
                  <a:pt x="95769" y="159064"/>
                </a:lnTo>
                <a:lnTo>
                  <a:pt x="96442" y="159775"/>
                </a:lnTo>
                <a:lnTo>
                  <a:pt x="76853" y="165851"/>
                </a:lnTo>
                <a:lnTo>
                  <a:pt x="52614" y="177064"/>
                </a:lnTo>
                <a:lnTo>
                  <a:pt x="28137" y="192924"/>
                </a:lnTo>
                <a:lnTo>
                  <a:pt x="7834" y="212937"/>
                </a:lnTo>
                <a:lnTo>
                  <a:pt x="1771" y="224872"/>
                </a:lnTo>
                <a:lnTo>
                  <a:pt x="0" y="238009"/>
                </a:lnTo>
                <a:lnTo>
                  <a:pt x="2146" y="251147"/>
                </a:lnTo>
                <a:lnTo>
                  <a:pt x="46732" y="279392"/>
                </a:lnTo>
                <a:lnTo>
                  <a:pt x="91551" y="281608"/>
                </a:lnTo>
                <a:lnTo>
                  <a:pt x="98588" y="281479"/>
                </a:lnTo>
                <a:lnTo>
                  <a:pt x="361906" y="281479"/>
                </a:lnTo>
                <a:lnTo>
                  <a:pt x="328628" y="269989"/>
                </a:lnTo>
                <a:lnTo>
                  <a:pt x="284326" y="255236"/>
                </a:lnTo>
                <a:lnTo>
                  <a:pt x="242842" y="239071"/>
                </a:lnTo>
                <a:lnTo>
                  <a:pt x="205573" y="219046"/>
                </a:lnTo>
                <a:lnTo>
                  <a:pt x="174648" y="193568"/>
                </a:lnTo>
                <a:lnTo>
                  <a:pt x="165174" y="182330"/>
                </a:lnTo>
                <a:lnTo>
                  <a:pt x="196967" y="164187"/>
                </a:lnTo>
                <a:lnTo>
                  <a:pt x="220081" y="150028"/>
                </a:lnTo>
                <a:lnTo>
                  <a:pt x="229122" y="142249"/>
                </a:lnTo>
                <a:lnTo>
                  <a:pt x="139368" y="142249"/>
                </a:lnTo>
                <a:lnTo>
                  <a:pt x="138054" y="102056"/>
                </a:lnTo>
                <a:lnTo>
                  <a:pt x="135078" y="75001"/>
                </a:lnTo>
                <a:lnTo>
                  <a:pt x="130059" y="55097"/>
                </a:lnTo>
                <a:lnTo>
                  <a:pt x="122616" y="36356"/>
                </a:lnTo>
                <a:lnTo>
                  <a:pt x="109526" y="14532"/>
                </a:lnTo>
                <a:lnTo>
                  <a:pt x="92881" y="0"/>
                </a:lnTo>
                <a:close/>
              </a:path>
              <a:path w="515620" h="518160">
                <a:moveTo>
                  <a:pt x="250137" y="36356"/>
                </a:moveTo>
                <a:lnTo>
                  <a:pt x="216708" y="57446"/>
                </a:lnTo>
                <a:lnTo>
                  <a:pt x="185518" y="88922"/>
                </a:lnTo>
                <a:lnTo>
                  <a:pt x="158945" y="120588"/>
                </a:lnTo>
                <a:lnTo>
                  <a:pt x="139368" y="142249"/>
                </a:lnTo>
                <a:lnTo>
                  <a:pt x="229122" y="142249"/>
                </a:lnTo>
                <a:lnTo>
                  <a:pt x="241707" y="131420"/>
                </a:lnTo>
                <a:lnTo>
                  <a:pt x="269035" y="99933"/>
                </a:lnTo>
                <a:lnTo>
                  <a:pt x="277489" y="81878"/>
                </a:lnTo>
                <a:lnTo>
                  <a:pt x="282108" y="56348"/>
                </a:lnTo>
                <a:lnTo>
                  <a:pt x="275466" y="36716"/>
                </a:lnTo>
                <a:lnTo>
                  <a:pt x="250137" y="36356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45195" y="4889458"/>
            <a:ext cx="515620" cy="518159"/>
          </a:xfrm>
          <a:custGeom>
            <a:avLst/>
            <a:gdLst/>
            <a:ahLst/>
            <a:cxnLst/>
            <a:rect l="l" t="t" r="r" b="b"/>
            <a:pathLst>
              <a:path w="515620" h="518160">
                <a:moveTo>
                  <a:pt x="139362" y="142248"/>
                </a:moveTo>
                <a:lnTo>
                  <a:pt x="158939" y="120589"/>
                </a:lnTo>
                <a:lnTo>
                  <a:pt x="185513" y="88925"/>
                </a:lnTo>
                <a:lnTo>
                  <a:pt x="216705" y="57452"/>
                </a:lnTo>
                <a:lnTo>
                  <a:pt x="250135" y="36362"/>
                </a:lnTo>
                <a:lnTo>
                  <a:pt x="275456" y="36715"/>
                </a:lnTo>
                <a:lnTo>
                  <a:pt x="282099" y="56342"/>
                </a:lnTo>
                <a:lnTo>
                  <a:pt x="269044" y="99925"/>
                </a:lnTo>
                <a:lnTo>
                  <a:pt x="241701" y="131414"/>
                </a:lnTo>
                <a:lnTo>
                  <a:pt x="196962" y="164183"/>
                </a:lnTo>
                <a:lnTo>
                  <a:pt x="165175" y="182340"/>
                </a:lnTo>
                <a:lnTo>
                  <a:pt x="165768" y="183328"/>
                </a:lnTo>
                <a:lnTo>
                  <a:pt x="194597" y="211321"/>
                </a:lnTo>
                <a:lnTo>
                  <a:pt x="242850" y="239076"/>
                </a:lnTo>
                <a:lnTo>
                  <a:pt x="284334" y="255238"/>
                </a:lnTo>
                <a:lnTo>
                  <a:pt x="328636" y="269987"/>
                </a:lnTo>
                <a:lnTo>
                  <a:pt x="374357" y="285772"/>
                </a:lnTo>
                <a:lnTo>
                  <a:pt x="420100" y="305043"/>
                </a:lnTo>
                <a:lnTo>
                  <a:pt x="464468" y="330249"/>
                </a:lnTo>
                <a:lnTo>
                  <a:pt x="498123" y="387680"/>
                </a:lnTo>
                <a:lnTo>
                  <a:pt x="500681" y="422777"/>
                </a:lnTo>
                <a:lnTo>
                  <a:pt x="495904" y="454525"/>
                </a:lnTo>
                <a:lnTo>
                  <a:pt x="504481" y="462302"/>
                </a:lnTo>
                <a:lnTo>
                  <a:pt x="511919" y="473738"/>
                </a:lnTo>
                <a:lnTo>
                  <a:pt x="515335" y="487028"/>
                </a:lnTo>
                <a:lnTo>
                  <a:pt x="511848" y="500365"/>
                </a:lnTo>
                <a:lnTo>
                  <a:pt x="502965" y="509304"/>
                </a:lnTo>
                <a:lnTo>
                  <a:pt x="489505" y="514345"/>
                </a:lnTo>
                <a:lnTo>
                  <a:pt x="471925" y="514372"/>
                </a:lnTo>
                <a:lnTo>
                  <a:pt x="450684" y="508273"/>
                </a:lnTo>
                <a:lnTo>
                  <a:pt x="451491" y="507261"/>
                </a:lnTo>
                <a:lnTo>
                  <a:pt x="442144" y="510472"/>
                </a:lnTo>
                <a:lnTo>
                  <a:pt x="431271" y="512807"/>
                </a:lnTo>
                <a:lnTo>
                  <a:pt x="418628" y="514186"/>
                </a:lnTo>
                <a:lnTo>
                  <a:pt x="403969" y="514526"/>
                </a:lnTo>
                <a:lnTo>
                  <a:pt x="356765" y="514872"/>
                </a:lnTo>
                <a:lnTo>
                  <a:pt x="288391" y="516078"/>
                </a:lnTo>
                <a:lnTo>
                  <a:pt x="217018" y="517111"/>
                </a:lnTo>
                <a:lnTo>
                  <a:pt x="160818" y="516938"/>
                </a:lnTo>
                <a:lnTo>
                  <a:pt x="137962" y="514526"/>
                </a:lnTo>
                <a:lnTo>
                  <a:pt x="140111" y="505371"/>
                </a:lnTo>
                <a:lnTo>
                  <a:pt x="147615" y="497615"/>
                </a:lnTo>
                <a:lnTo>
                  <a:pt x="161039" y="491544"/>
                </a:lnTo>
                <a:lnTo>
                  <a:pt x="180952" y="487445"/>
                </a:lnTo>
                <a:lnTo>
                  <a:pt x="180003" y="486801"/>
                </a:lnTo>
                <a:lnTo>
                  <a:pt x="169882" y="482991"/>
                </a:lnTo>
                <a:lnTo>
                  <a:pt x="159039" y="477511"/>
                </a:lnTo>
                <a:lnTo>
                  <a:pt x="148724" y="470389"/>
                </a:lnTo>
                <a:lnTo>
                  <a:pt x="140192" y="461652"/>
                </a:lnTo>
                <a:lnTo>
                  <a:pt x="140192" y="460204"/>
                </a:lnTo>
                <a:lnTo>
                  <a:pt x="131536" y="476368"/>
                </a:lnTo>
                <a:lnTo>
                  <a:pt x="123543" y="491810"/>
                </a:lnTo>
                <a:lnTo>
                  <a:pt x="117124" y="504489"/>
                </a:lnTo>
                <a:lnTo>
                  <a:pt x="113193" y="512365"/>
                </a:lnTo>
                <a:lnTo>
                  <a:pt x="111200" y="516250"/>
                </a:lnTo>
                <a:lnTo>
                  <a:pt x="107712" y="516457"/>
                </a:lnTo>
                <a:lnTo>
                  <a:pt x="99337" y="517330"/>
                </a:lnTo>
                <a:lnTo>
                  <a:pt x="86082" y="517749"/>
                </a:lnTo>
                <a:lnTo>
                  <a:pt x="63260" y="517799"/>
                </a:lnTo>
                <a:lnTo>
                  <a:pt x="39900" y="517431"/>
                </a:lnTo>
                <a:lnTo>
                  <a:pt x="25030" y="516595"/>
                </a:lnTo>
                <a:lnTo>
                  <a:pt x="21820" y="511520"/>
                </a:lnTo>
                <a:lnTo>
                  <a:pt x="25955" y="501549"/>
                </a:lnTo>
                <a:lnTo>
                  <a:pt x="44254" y="492801"/>
                </a:lnTo>
                <a:lnTo>
                  <a:pt x="83536" y="491399"/>
                </a:lnTo>
                <a:lnTo>
                  <a:pt x="83616" y="479188"/>
                </a:lnTo>
                <a:lnTo>
                  <a:pt x="84423" y="460902"/>
                </a:lnTo>
                <a:lnTo>
                  <a:pt x="85955" y="439128"/>
                </a:lnTo>
                <a:lnTo>
                  <a:pt x="88210" y="416456"/>
                </a:lnTo>
                <a:lnTo>
                  <a:pt x="88068" y="417606"/>
                </a:lnTo>
                <a:lnTo>
                  <a:pt x="75894" y="400960"/>
                </a:lnTo>
                <a:lnTo>
                  <a:pt x="67943" y="372600"/>
                </a:lnTo>
                <a:lnTo>
                  <a:pt x="72313" y="332868"/>
                </a:lnTo>
                <a:lnTo>
                  <a:pt x="97107" y="282110"/>
                </a:lnTo>
                <a:lnTo>
                  <a:pt x="98578" y="281467"/>
                </a:lnTo>
                <a:lnTo>
                  <a:pt x="91547" y="281602"/>
                </a:lnTo>
                <a:lnTo>
                  <a:pt x="46731" y="279385"/>
                </a:lnTo>
                <a:lnTo>
                  <a:pt x="7829" y="263076"/>
                </a:lnTo>
                <a:lnTo>
                  <a:pt x="0" y="238007"/>
                </a:lnTo>
                <a:lnTo>
                  <a:pt x="1770" y="224871"/>
                </a:lnTo>
                <a:lnTo>
                  <a:pt x="28131" y="192920"/>
                </a:lnTo>
                <a:lnTo>
                  <a:pt x="76848" y="165843"/>
                </a:lnTo>
                <a:lnTo>
                  <a:pt x="96443" y="159765"/>
                </a:lnTo>
                <a:lnTo>
                  <a:pt x="95755" y="159052"/>
                </a:lnTo>
                <a:lnTo>
                  <a:pt x="87783" y="133465"/>
                </a:lnTo>
                <a:lnTo>
                  <a:pt x="75668" y="99147"/>
                </a:lnTo>
                <a:lnTo>
                  <a:pt x="66111" y="61109"/>
                </a:lnTo>
                <a:lnTo>
                  <a:pt x="65813" y="24362"/>
                </a:lnTo>
                <a:lnTo>
                  <a:pt x="76897" y="646"/>
                </a:lnTo>
                <a:lnTo>
                  <a:pt x="92878" y="0"/>
                </a:lnTo>
                <a:lnTo>
                  <a:pt x="109526" y="14534"/>
                </a:lnTo>
                <a:lnTo>
                  <a:pt x="122612" y="36362"/>
                </a:lnTo>
                <a:lnTo>
                  <a:pt x="130060" y="55092"/>
                </a:lnTo>
                <a:lnTo>
                  <a:pt x="135079" y="74994"/>
                </a:lnTo>
                <a:lnTo>
                  <a:pt x="138052" y="102052"/>
                </a:lnTo>
                <a:lnTo>
                  <a:pt x="139362" y="142248"/>
                </a:lnTo>
              </a:path>
            </a:pathLst>
          </a:custGeom>
          <a:ln w="9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84564" y="4925823"/>
            <a:ext cx="142875" cy="149860"/>
          </a:xfrm>
          <a:custGeom>
            <a:avLst/>
            <a:gdLst/>
            <a:ahLst/>
            <a:cxnLst/>
            <a:rect l="l" t="t" r="r" b="b"/>
            <a:pathLst>
              <a:path w="142875" h="149860">
                <a:moveTo>
                  <a:pt x="19715" y="149633"/>
                </a:moveTo>
                <a:lnTo>
                  <a:pt x="54506" y="129547"/>
                </a:lnTo>
                <a:lnTo>
                  <a:pt x="101419" y="95972"/>
                </a:lnTo>
                <a:lnTo>
                  <a:pt x="129658" y="63563"/>
                </a:lnTo>
                <a:lnTo>
                  <a:pt x="142734" y="19980"/>
                </a:lnTo>
                <a:lnTo>
                  <a:pt x="136094" y="353"/>
                </a:lnTo>
                <a:lnTo>
                  <a:pt x="110773" y="0"/>
                </a:lnTo>
                <a:lnTo>
                  <a:pt x="77343" y="21089"/>
                </a:lnTo>
                <a:lnTo>
                  <a:pt x="46151" y="52563"/>
                </a:lnTo>
                <a:lnTo>
                  <a:pt x="19577" y="84226"/>
                </a:lnTo>
                <a:lnTo>
                  <a:pt x="0" y="105885"/>
                </a:lnTo>
              </a:path>
            </a:pathLst>
          </a:custGeom>
          <a:ln w="9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45192" y="5048373"/>
            <a:ext cx="153670" cy="123189"/>
          </a:xfrm>
          <a:custGeom>
            <a:avLst/>
            <a:gdLst/>
            <a:ahLst/>
            <a:cxnLst/>
            <a:rect l="l" t="t" r="r" b="b"/>
            <a:pathLst>
              <a:path w="153670" h="123189">
                <a:moveTo>
                  <a:pt x="102297" y="0"/>
                </a:moveTo>
                <a:lnTo>
                  <a:pt x="57928" y="15373"/>
                </a:lnTo>
                <a:lnTo>
                  <a:pt x="7847" y="54023"/>
                </a:lnTo>
                <a:lnTo>
                  <a:pt x="0" y="79092"/>
                </a:lnTo>
                <a:lnTo>
                  <a:pt x="2148" y="92228"/>
                </a:lnTo>
                <a:lnTo>
                  <a:pt x="46725" y="120470"/>
                </a:lnTo>
                <a:lnTo>
                  <a:pt x="94448" y="122673"/>
                </a:lnTo>
                <a:lnTo>
                  <a:pt x="116965" y="120492"/>
                </a:lnTo>
                <a:lnTo>
                  <a:pt x="136519" y="112840"/>
                </a:lnTo>
                <a:lnTo>
                  <a:pt x="153448" y="97196"/>
                </a:lnTo>
              </a:path>
            </a:pathLst>
          </a:custGeom>
          <a:ln w="9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1009" y="4889458"/>
            <a:ext cx="73660" cy="159385"/>
          </a:xfrm>
          <a:custGeom>
            <a:avLst/>
            <a:gdLst/>
            <a:ahLst/>
            <a:cxnLst/>
            <a:rect l="l" t="t" r="r" b="b"/>
            <a:pathLst>
              <a:path w="73660" h="159385">
                <a:moveTo>
                  <a:pt x="73548" y="142248"/>
                </a:moveTo>
                <a:lnTo>
                  <a:pt x="72238" y="102052"/>
                </a:lnTo>
                <a:lnTo>
                  <a:pt x="64246" y="55092"/>
                </a:lnTo>
                <a:lnTo>
                  <a:pt x="43713" y="14534"/>
                </a:lnTo>
                <a:lnTo>
                  <a:pt x="27064" y="0"/>
                </a:lnTo>
                <a:lnTo>
                  <a:pt x="11083" y="646"/>
                </a:lnTo>
                <a:lnTo>
                  <a:pt x="0" y="24362"/>
                </a:lnTo>
                <a:lnTo>
                  <a:pt x="297" y="61109"/>
                </a:lnTo>
                <a:lnTo>
                  <a:pt x="9854" y="99147"/>
                </a:lnTo>
                <a:lnTo>
                  <a:pt x="21969" y="133465"/>
                </a:lnTo>
                <a:lnTo>
                  <a:pt x="29941" y="159052"/>
                </a:lnTo>
              </a:path>
            </a:pathLst>
          </a:custGeom>
          <a:ln w="94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47906" y="5108576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938" y="0"/>
                </a:moveTo>
                <a:lnTo>
                  <a:pt x="7376" y="6977"/>
                </a:lnTo>
                <a:lnTo>
                  <a:pt x="6390" y="13339"/>
                </a:lnTo>
                <a:lnTo>
                  <a:pt x="3194" y="18743"/>
                </a:lnTo>
                <a:lnTo>
                  <a:pt x="0" y="22850"/>
                </a:lnTo>
              </a:path>
            </a:pathLst>
          </a:custGeom>
          <a:ln w="9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97143" y="5081127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10" h="15239">
                <a:moveTo>
                  <a:pt x="12458" y="0"/>
                </a:moveTo>
                <a:lnTo>
                  <a:pt x="3556" y="0"/>
                </a:lnTo>
                <a:lnTo>
                  <a:pt x="0" y="3314"/>
                </a:lnTo>
                <a:lnTo>
                  <a:pt x="0" y="11493"/>
                </a:lnTo>
                <a:lnTo>
                  <a:pt x="3556" y="14808"/>
                </a:lnTo>
                <a:lnTo>
                  <a:pt x="12458" y="14808"/>
                </a:lnTo>
                <a:lnTo>
                  <a:pt x="16014" y="11493"/>
                </a:lnTo>
                <a:lnTo>
                  <a:pt x="16014" y="3314"/>
                </a:lnTo>
                <a:lnTo>
                  <a:pt x="124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7144" y="5081130"/>
            <a:ext cx="16510" cy="15240"/>
          </a:xfrm>
          <a:custGeom>
            <a:avLst/>
            <a:gdLst/>
            <a:ahLst/>
            <a:cxnLst/>
            <a:rect l="l" t="t" r="r" b="b"/>
            <a:pathLst>
              <a:path w="16510" h="15239">
                <a:moveTo>
                  <a:pt x="0" y="7402"/>
                </a:moveTo>
                <a:lnTo>
                  <a:pt x="0" y="11494"/>
                </a:lnTo>
                <a:lnTo>
                  <a:pt x="3558" y="14804"/>
                </a:lnTo>
                <a:lnTo>
                  <a:pt x="8019" y="14804"/>
                </a:lnTo>
                <a:lnTo>
                  <a:pt x="12455" y="14804"/>
                </a:lnTo>
                <a:lnTo>
                  <a:pt x="16014" y="11494"/>
                </a:lnTo>
                <a:lnTo>
                  <a:pt x="16014" y="7402"/>
                </a:lnTo>
                <a:lnTo>
                  <a:pt x="16014" y="3310"/>
                </a:lnTo>
                <a:lnTo>
                  <a:pt x="12455" y="0"/>
                </a:lnTo>
                <a:lnTo>
                  <a:pt x="8019" y="0"/>
                </a:lnTo>
                <a:lnTo>
                  <a:pt x="3558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83145" y="5072799"/>
            <a:ext cx="362585" cy="334010"/>
          </a:xfrm>
          <a:custGeom>
            <a:avLst/>
            <a:gdLst/>
            <a:ahLst/>
            <a:cxnLst/>
            <a:rect l="l" t="t" r="r" b="b"/>
            <a:pathLst>
              <a:path w="362585" h="334010">
                <a:moveTo>
                  <a:pt x="27805" y="0"/>
                </a:moveTo>
                <a:lnTo>
                  <a:pt x="58937" y="29752"/>
                </a:lnTo>
                <a:lnTo>
                  <a:pt x="96555" y="51954"/>
                </a:lnTo>
                <a:lnTo>
                  <a:pt x="139074" y="69383"/>
                </a:lnTo>
                <a:lnTo>
                  <a:pt x="184914" y="84816"/>
                </a:lnTo>
                <a:lnTo>
                  <a:pt x="232492" y="101032"/>
                </a:lnTo>
                <a:lnTo>
                  <a:pt x="280224" y="120807"/>
                </a:lnTo>
                <a:lnTo>
                  <a:pt x="326530" y="146920"/>
                </a:lnTo>
                <a:lnTo>
                  <a:pt x="351993" y="178245"/>
                </a:lnTo>
                <a:lnTo>
                  <a:pt x="362293" y="219670"/>
                </a:lnTo>
                <a:lnTo>
                  <a:pt x="360364" y="260911"/>
                </a:lnTo>
                <a:lnTo>
                  <a:pt x="336632" y="307827"/>
                </a:lnTo>
                <a:lnTo>
                  <a:pt x="298334" y="328604"/>
                </a:lnTo>
                <a:lnTo>
                  <a:pt x="218862" y="331523"/>
                </a:lnTo>
                <a:lnTo>
                  <a:pt x="150466" y="332733"/>
                </a:lnTo>
                <a:lnTo>
                  <a:pt x="79079" y="333769"/>
                </a:lnTo>
                <a:lnTo>
                  <a:pt x="22868" y="333595"/>
                </a:lnTo>
                <a:lnTo>
                  <a:pt x="0" y="331174"/>
                </a:lnTo>
                <a:lnTo>
                  <a:pt x="6624" y="316622"/>
                </a:lnTo>
                <a:lnTo>
                  <a:pt x="29398" y="306519"/>
                </a:lnTo>
                <a:lnTo>
                  <a:pt x="71021" y="302208"/>
                </a:lnTo>
                <a:lnTo>
                  <a:pt x="134189" y="305036"/>
                </a:lnTo>
                <a:lnTo>
                  <a:pt x="117496" y="275246"/>
                </a:lnTo>
                <a:lnTo>
                  <a:pt x="112069" y="240806"/>
                </a:lnTo>
                <a:lnTo>
                  <a:pt x="119333" y="206365"/>
                </a:lnTo>
                <a:lnTo>
                  <a:pt x="140714" y="176575"/>
                </a:lnTo>
                <a:lnTo>
                  <a:pt x="178097" y="167598"/>
                </a:lnTo>
                <a:lnTo>
                  <a:pt x="224348" y="183932"/>
                </a:lnTo>
                <a:lnTo>
                  <a:pt x="267579" y="212576"/>
                </a:lnTo>
                <a:lnTo>
                  <a:pt x="295901" y="240530"/>
                </a:lnTo>
              </a:path>
            </a:pathLst>
          </a:custGeom>
          <a:ln w="9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67013" y="5257862"/>
            <a:ext cx="139700" cy="149860"/>
          </a:xfrm>
          <a:custGeom>
            <a:avLst/>
            <a:gdLst/>
            <a:ahLst/>
            <a:cxnLst/>
            <a:rect l="l" t="t" r="r" b="b"/>
            <a:pathLst>
              <a:path w="139700" h="149860">
                <a:moveTo>
                  <a:pt x="139416" y="59264"/>
                </a:moveTo>
                <a:lnTo>
                  <a:pt x="129010" y="73299"/>
                </a:lnTo>
                <a:lnTo>
                  <a:pt x="114228" y="99489"/>
                </a:lnTo>
                <a:lnTo>
                  <a:pt x="100030" y="126739"/>
                </a:lnTo>
                <a:lnTo>
                  <a:pt x="91372" y="143954"/>
                </a:lnTo>
                <a:lnTo>
                  <a:pt x="89379" y="147840"/>
                </a:lnTo>
                <a:lnTo>
                  <a:pt x="85892" y="148046"/>
                </a:lnTo>
                <a:lnTo>
                  <a:pt x="77517" y="148920"/>
                </a:lnTo>
                <a:lnTo>
                  <a:pt x="64264" y="149339"/>
                </a:lnTo>
                <a:lnTo>
                  <a:pt x="41448" y="149391"/>
                </a:lnTo>
                <a:lnTo>
                  <a:pt x="18089" y="149030"/>
                </a:lnTo>
                <a:lnTo>
                  <a:pt x="3209" y="148207"/>
                </a:lnTo>
                <a:lnTo>
                  <a:pt x="0" y="143119"/>
                </a:lnTo>
                <a:lnTo>
                  <a:pt x="4134" y="133141"/>
                </a:lnTo>
                <a:lnTo>
                  <a:pt x="22433" y="124391"/>
                </a:lnTo>
                <a:lnTo>
                  <a:pt x="61716" y="122989"/>
                </a:lnTo>
                <a:lnTo>
                  <a:pt x="62341" y="96824"/>
                </a:lnTo>
                <a:lnTo>
                  <a:pt x="65313" y="57779"/>
                </a:lnTo>
                <a:lnTo>
                  <a:pt x="70620" y="20591"/>
                </a:lnTo>
                <a:lnTo>
                  <a:pt x="78252" y="0"/>
                </a:lnTo>
              </a:path>
            </a:pathLst>
          </a:custGeom>
          <a:ln w="93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13135" y="5171574"/>
            <a:ext cx="29209" cy="135890"/>
          </a:xfrm>
          <a:custGeom>
            <a:avLst/>
            <a:gdLst/>
            <a:ahLst/>
            <a:cxnLst/>
            <a:rect l="l" t="t" r="r" b="b"/>
            <a:pathLst>
              <a:path w="29210" h="135889">
                <a:moveTo>
                  <a:pt x="20116" y="135495"/>
                </a:moveTo>
                <a:lnTo>
                  <a:pt x="7952" y="118849"/>
                </a:lnTo>
                <a:lnTo>
                  <a:pt x="0" y="90489"/>
                </a:lnTo>
                <a:lnTo>
                  <a:pt x="4365" y="50757"/>
                </a:lnTo>
                <a:lnTo>
                  <a:pt x="29155" y="0"/>
                </a:lnTo>
              </a:path>
            </a:pathLst>
          </a:custGeom>
          <a:ln w="9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5882" y="5343922"/>
            <a:ext cx="64769" cy="60325"/>
          </a:xfrm>
          <a:custGeom>
            <a:avLst/>
            <a:gdLst/>
            <a:ahLst/>
            <a:cxnLst/>
            <a:rect l="l" t="t" r="r" b="b"/>
            <a:pathLst>
              <a:path w="64770" h="60325">
                <a:moveTo>
                  <a:pt x="45149" y="0"/>
                </a:moveTo>
                <a:lnTo>
                  <a:pt x="53726" y="7735"/>
                </a:lnTo>
                <a:lnTo>
                  <a:pt x="61190" y="19178"/>
                </a:lnTo>
                <a:lnTo>
                  <a:pt x="64636" y="32508"/>
                </a:lnTo>
                <a:lnTo>
                  <a:pt x="61163" y="45908"/>
                </a:lnTo>
                <a:lnTo>
                  <a:pt x="52267" y="54837"/>
                </a:lnTo>
                <a:lnTo>
                  <a:pt x="38802" y="59879"/>
                </a:lnTo>
                <a:lnTo>
                  <a:pt x="21227" y="59912"/>
                </a:lnTo>
                <a:lnTo>
                  <a:pt x="0" y="53816"/>
                </a:lnTo>
              </a:path>
            </a:pathLst>
          </a:custGeom>
          <a:ln w="93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85376" y="5351106"/>
            <a:ext cx="40005" cy="25400"/>
          </a:xfrm>
          <a:custGeom>
            <a:avLst/>
            <a:gdLst/>
            <a:ahLst/>
            <a:cxnLst/>
            <a:rect l="l" t="t" r="r" b="b"/>
            <a:pathLst>
              <a:path w="40004" h="25400">
                <a:moveTo>
                  <a:pt x="0" y="0"/>
                </a:moveTo>
                <a:lnTo>
                  <a:pt x="8532" y="8736"/>
                </a:lnTo>
                <a:lnTo>
                  <a:pt x="18846" y="15859"/>
                </a:lnTo>
                <a:lnTo>
                  <a:pt x="29690" y="21339"/>
                </a:lnTo>
                <a:lnTo>
                  <a:pt x="39810" y="25149"/>
                </a:lnTo>
              </a:path>
            </a:pathLst>
          </a:custGeom>
          <a:ln w="92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12648" y="6455092"/>
            <a:ext cx="408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Unicode MS"/>
                <a:cs typeface="Arial Unicode MS"/>
              </a:rPr>
              <a:t>Demo </a:t>
            </a:r>
            <a:r>
              <a:rPr sz="1400" spc="-50" dirty="0">
                <a:latin typeface="Arial Unicode MS"/>
                <a:cs typeface="Arial Unicode MS"/>
              </a:rPr>
              <a:t>courtesy </a:t>
            </a:r>
            <a:r>
              <a:rPr sz="1400" spc="-5" dirty="0">
                <a:latin typeface="Arial Unicode MS"/>
                <a:cs typeface="Arial Unicode MS"/>
              </a:rPr>
              <a:t>of </a:t>
            </a:r>
            <a:r>
              <a:rPr sz="1400" spc="-50" dirty="0">
                <a:latin typeface="Arial Unicode MS"/>
                <a:cs typeface="Arial Unicode MS"/>
              </a:rPr>
              <a:t>Prof. </a:t>
            </a:r>
            <a:r>
              <a:rPr sz="1400" spc="-85" dirty="0">
                <a:latin typeface="Arial Unicode MS"/>
                <a:cs typeface="Arial Unicode MS"/>
              </a:rPr>
              <a:t>Denny Freeman </a:t>
            </a:r>
            <a:r>
              <a:rPr sz="1400" spc="-70" dirty="0">
                <a:latin typeface="Arial Unicode MS"/>
                <a:cs typeface="Arial Unicode MS"/>
              </a:rPr>
              <a:t>and </a:t>
            </a:r>
            <a:r>
              <a:rPr sz="1400" spc="-85" dirty="0">
                <a:latin typeface="Arial Unicode MS"/>
                <a:cs typeface="Arial Unicode MS"/>
              </a:rPr>
              <a:t>Adam</a:t>
            </a:r>
            <a:r>
              <a:rPr sz="1400" spc="-165" dirty="0">
                <a:latin typeface="Arial Unicode MS"/>
                <a:cs typeface="Arial Unicode MS"/>
              </a:rPr>
              <a:t> </a:t>
            </a:r>
            <a:r>
              <a:rPr sz="1400" spc="-65" dirty="0">
                <a:latin typeface="Arial Unicode MS"/>
                <a:cs typeface="Arial Unicode MS"/>
              </a:rPr>
              <a:t>Hartz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632558" y="7102805"/>
            <a:ext cx="16065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016" y="2307533"/>
            <a:ext cx="6510655" cy="4014470"/>
          </a:xfrm>
          <a:custGeom>
            <a:avLst/>
            <a:gdLst/>
            <a:ahLst/>
            <a:cxnLst/>
            <a:rect l="l" t="t" r="r" b="b"/>
            <a:pathLst>
              <a:path w="6510655" h="4014470">
                <a:moveTo>
                  <a:pt x="0" y="4014163"/>
                </a:moveTo>
                <a:lnTo>
                  <a:pt x="6510086" y="4014163"/>
                </a:lnTo>
                <a:lnTo>
                  <a:pt x="6510086" y="0"/>
                </a:lnTo>
                <a:lnTo>
                  <a:pt x="0" y="0"/>
                </a:lnTo>
                <a:lnTo>
                  <a:pt x="0" y="4014163"/>
                </a:lnTo>
                <a:close/>
              </a:path>
            </a:pathLst>
          </a:custGeom>
          <a:ln w="9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1242" y="4181914"/>
            <a:ext cx="2304368" cy="123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0281" y="4184281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250115" y="208235"/>
                </a:moveTo>
                <a:lnTo>
                  <a:pt x="44107" y="208235"/>
                </a:lnTo>
                <a:lnTo>
                  <a:pt x="42981" y="219568"/>
                </a:lnTo>
                <a:lnTo>
                  <a:pt x="42239" y="230104"/>
                </a:lnTo>
                <a:lnTo>
                  <a:pt x="41872" y="238188"/>
                </a:lnTo>
                <a:lnTo>
                  <a:pt x="41770" y="245700"/>
                </a:lnTo>
                <a:lnTo>
                  <a:pt x="22130" y="246397"/>
                </a:lnTo>
                <a:lnTo>
                  <a:pt x="12982" y="250771"/>
                </a:lnTo>
                <a:lnTo>
                  <a:pt x="10916" y="255758"/>
                </a:lnTo>
                <a:lnTo>
                  <a:pt x="12522" y="258298"/>
                </a:lnTo>
                <a:lnTo>
                  <a:pt x="19958" y="258717"/>
                </a:lnTo>
                <a:lnTo>
                  <a:pt x="31638" y="258902"/>
                </a:lnTo>
                <a:lnTo>
                  <a:pt x="43047" y="258877"/>
                </a:lnTo>
                <a:lnTo>
                  <a:pt x="49669" y="258667"/>
                </a:lnTo>
                <a:lnTo>
                  <a:pt x="53860" y="258235"/>
                </a:lnTo>
                <a:lnTo>
                  <a:pt x="55600" y="258121"/>
                </a:lnTo>
                <a:lnTo>
                  <a:pt x="56679" y="256038"/>
                </a:lnTo>
                <a:lnTo>
                  <a:pt x="58568" y="252250"/>
                </a:lnTo>
                <a:lnTo>
                  <a:pt x="61884" y="245700"/>
                </a:lnTo>
                <a:lnTo>
                  <a:pt x="65769" y="238188"/>
                </a:lnTo>
                <a:lnTo>
                  <a:pt x="70091" y="230104"/>
                </a:lnTo>
                <a:lnTo>
                  <a:pt x="251079" y="230104"/>
                </a:lnTo>
                <a:lnTo>
                  <a:pt x="247954" y="227272"/>
                </a:lnTo>
                <a:lnTo>
                  <a:pt x="250345" y="211391"/>
                </a:lnTo>
                <a:lnTo>
                  <a:pt x="250115" y="208235"/>
                </a:lnTo>
                <a:close/>
              </a:path>
              <a:path w="257810" h="259079">
                <a:moveTo>
                  <a:pt x="251079" y="230104"/>
                </a:moveTo>
                <a:lnTo>
                  <a:pt x="70091" y="230104"/>
                </a:lnTo>
                <a:lnTo>
                  <a:pt x="70091" y="230828"/>
                </a:lnTo>
                <a:lnTo>
                  <a:pt x="74904" y="237178"/>
                </a:lnTo>
                <a:lnTo>
                  <a:pt x="83769" y="241420"/>
                </a:lnTo>
                <a:lnTo>
                  <a:pt x="89992" y="243401"/>
                </a:lnTo>
                <a:lnTo>
                  <a:pt x="90474" y="243719"/>
                </a:lnTo>
                <a:lnTo>
                  <a:pt x="80516" y="245772"/>
                </a:lnTo>
                <a:lnTo>
                  <a:pt x="73804" y="248807"/>
                </a:lnTo>
                <a:lnTo>
                  <a:pt x="70052" y="252682"/>
                </a:lnTo>
                <a:lnTo>
                  <a:pt x="68973" y="257257"/>
                </a:lnTo>
                <a:lnTo>
                  <a:pt x="86223" y="258573"/>
                </a:lnTo>
                <a:lnTo>
                  <a:pt x="125972" y="258338"/>
                </a:lnTo>
                <a:lnTo>
                  <a:pt x="201993" y="257257"/>
                </a:lnTo>
                <a:lnTo>
                  <a:pt x="213314" y="257257"/>
                </a:lnTo>
                <a:lnTo>
                  <a:pt x="219964" y="256038"/>
                </a:lnTo>
                <a:lnTo>
                  <a:pt x="225755" y="253638"/>
                </a:lnTo>
                <a:lnTo>
                  <a:pt x="252492" y="253638"/>
                </a:lnTo>
                <a:lnTo>
                  <a:pt x="255930" y="250183"/>
                </a:lnTo>
                <a:lnTo>
                  <a:pt x="257615" y="243719"/>
                </a:lnTo>
                <a:lnTo>
                  <a:pt x="257639" y="243401"/>
                </a:lnTo>
                <a:lnTo>
                  <a:pt x="255957" y="236870"/>
                </a:lnTo>
                <a:lnTo>
                  <a:pt x="252238" y="231156"/>
                </a:lnTo>
                <a:lnTo>
                  <a:pt x="251079" y="230104"/>
                </a:lnTo>
                <a:close/>
              </a:path>
              <a:path w="257810" h="259079">
                <a:moveTo>
                  <a:pt x="213314" y="257257"/>
                </a:moveTo>
                <a:lnTo>
                  <a:pt x="201993" y="257257"/>
                </a:lnTo>
                <a:lnTo>
                  <a:pt x="212483" y="257409"/>
                </a:lnTo>
                <a:lnTo>
                  <a:pt x="213314" y="257257"/>
                </a:lnTo>
                <a:close/>
              </a:path>
              <a:path w="257810" h="259079">
                <a:moveTo>
                  <a:pt x="252492" y="253638"/>
                </a:moveTo>
                <a:lnTo>
                  <a:pt x="225755" y="253638"/>
                </a:lnTo>
                <a:lnTo>
                  <a:pt x="225348" y="254133"/>
                </a:lnTo>
                <a:lnTo>
                  <a:pt x="235961" y="257186"/>
                </a:lnTo>
                <a:lnTo>
                  <a:pt x="244749" y="257173"/>
                </a:lnTo>
                <a:lnTo>
                  <a:pt x="251482" y="254653"/>
                </a:lnTo>
                <a:lnTo>
                  <a:pt x="252492" y="253638"/>
                </a:lnTo>
                <a:close/>
              </a:path>
              <a:path w="257810" h="259079">
                <a:moveTo>
                  <a:pt x="180188" y="140735"/>
                </a:moveTo>
                <a:lnTo>
                  <a:pt x="49301" y="140735"/>
                </a:lnTo>
                <a:lnTo>
                  <a:pt x="48552" y="141065"/>
                </a:lnTo>
                <a:lnTo>
                  <a:pt x="36158" y="166439"/>
                </a:lnTo>
                <a:lnTo>
                  <a:pt x="33975" y="186304"/>
                </a:lnTo>
                <a:lnTo>
                  <a:pt x="37950" y="200485"/>
                </a:lnTo>
                <a:lnTo>
                  <a:pt x="44030" y="208807"/>
                </a:lnTo>
                <a:lnTo>
                  <a:pt x="44107" y="208235"/>
                </a:lnTo>
                <a:lnTo>
                  <a:pt x="250115" y="208235"/>
                </a:lnTo>
                <a:lnTo>
                  <a:pt x="249067" y="193840"/>
                </a:lnTo>
                <a:lnTo>
                  <a:pt x="243306" y="177470"/>
                </a:lnTo>
                <a:lnTo>
                  <a:pt x="232244" y="165131"/>
                </a:lnTo>
                <a:lnTo>
                  <a:pt x="198659" y="147414"/>
                </a:lnTo>
                <a:lnTo>
                  <a:pt x="180188" y="140735"/>
                </a:lnTo>
                <a:close/>
              </a:path>
              <a:path w="257810" h="259079">
                <a:moveTo>
                  <a:pt x="46442" y="0"/>
                </a:moveTo>
                <a:lnTo>
                  <a:pt x="38451" y="324"/>
                </a:lnTo>
                <a:lnTo>
                  <a:pt x="32905" y="12185"/>
                </a:lnTo>
                <a:lnTo>
                  <a:pt x="33059" y="30556"/>
                </a:lnTo>
                <a:lnTo>
                  <a:pt x="37841" y="49574"/>
                </a:lnTo>
                <a:lnTo>
                  <a:pt x="43901" y="66735"/>
                </a:lnTo>
                <a:lnTo>
                  <a:pt x="47891" y="79533"/>
                </a:lnTo>
                <a:lnTo>
                  <a:pt x="48221" y="79889"/>
                </a:lnTo>
                <a:lnTo>
                  <a:pt x="38426" y="82924"/>
                </a:lnTo>
                <a:lnTo>
                  <a:pt x="26306" y="88531"/>
                </a:lnTo>
                <a:lnTo>
                  <a:pt x="14069" y="96462"/>
                </a:lnTo>
                <a:lnTo>
                  <a:pt x="3924" y="106470"/>
                </a:lnTo>
                <a:lnTo>
                  <a:pt x="888" y="112437"/>
                </a:lnTo>
                <a:lnTo>
                  <a:pt x="0" y="119005"/>
                </a:lnTo>
                <a:lnTo>
                  <a:pt x="1073" y="125572"/>
                </a:lnTo>
                <a:lnTo>
                  <a:pt x="44704" y="140912"/>
                </a:lnTo>
                <a:lnTo>
                  <a:pt x="49301" y="140735"/>
                </a:lnTo>
                <a:lnTo>
                  <a:pt x="180188" y="140735"/>
                </a:lnTo>
                <a:lnTo>
                  <a:pt x="164318" y="134996"/>
                </a:lnTo>
                <a:lnTo>
                  <a:pt x="131578" y="123742"/>
                </a:lnTo>
                <a:lnTo>
                  <a:pt x="102793" y="109518"/>
                </a:lnTo>
                <a:lnTo>
                  <a:pt x="82588" y="91166"/>
                </a:lnTo>
                <a:lnTo>
                  <a:pt x="98487" y="82091"/>
                </a:lnTo>
                <a:lnTo>
                  <a:pt x="110043" y="75010"/>
                </a:lnTo>
                <a:lnTo>
                  <a:pt x="114558" y="71126"/>
                </a:lnTo>
                <a:lnTo>
                  <a:pt x="69684" y="71126"/>
                </a:lnTo>
                <a:lnTo>
                  <a:pt x="69027" y="51027"/>
                </a:lnTo>
                <a:lnTo>
                  <a:pt x="67537" y="37499"/>
                </a:lnTo>
                <a:lnTo>
                  <a:pt x="65025" y="27549"/>
                </a:lnTo>
                <a:lnTo>
                  <a:pt x="61302" y="18180"/>
                </a:lnTo>
                <a:lnTo>
                  <a:pt x="54763" y="7267"/>
                </a:lnTo>
                <a:lnTo>
                  <a:pt x="46442" y="0"/>
                </a:lnTo>
                <a:close/>
              </a:path>
              <a:path w="257810" h="259079">
                <a:moveTo>
                  <a:pt x="125069" y="18180"/>
                </a:moveTo>
                <a:lnTo>
                  <a:pt x="108355" y="28724"/>
                </a:lnTo>
                <a:lnTo>
                  <a:pt x="92762" y="44462"/>
                </a:lnTo>
                <a:lnTo>
                  <a:pt x="79476" y="60296"/>
                </a:lnTo>
                <a:lnTo>
                  <a:pt x="69684" y="71126"/>
                </a:lnTo>
                <a:lnTo>
                  <a:pt x="114558" y="71126"/>
                </a:lnTo>
                <a:lnTo>
                  <a:pt x="120855" y="65708"/>
                </a:lnTo>
                <a:lnTo>
                  <a:pt x="134518" y="49968"/>
                </a:lnTo>
                <a:lnTo>
                  <a:pt x="138748" y="40938"/>
                </a:lnTo>
                <a:lnTo>
                  <a:pt x="141057" y="28173"/>
                </a:lnTo>
                <a:lnTo>
                  <a:pt x="137734" y="18358"/>
                </a:lnTo>
                <a:lnTo>
                  <a:pt x="125069" y="18180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0285" y="4184275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69681" y="71132"/>
                </a:moveTo>
                <a:lnTo>
                  <a:pt x="79474" y="60306"/>
                </a:lnTo>
                <a:lnTo>
                  <a:pt x="92759" y="44471"/>
                </a:lnTo>
                <a:lnTo>
                  <a:pt x="108349" y="28731"/>
                </a:lnTo>
                <a:lnTo>
                  <a:pt x="125055" y="18189"/>
                </a:lnTo>
                <a:lnTo>
                  <a:pt x="137725" y="18363"/>
                </a:lnTo>
                <a:lnTo>
                  <a:pt x="141052" y="28181"/>
                </a:lnTo>
                <a:lnTo>
                  <a:pt x="120848" y="65720"/>
                </a:lnTo>
                <a:lnTo>
                  <a:pt x="82587" y="91178"/>
                </a:lnTo>
                <a:lnTo>
                  <a:pt x="82872" y="91684"/>
                </a:lnTo>
                <a:lnTo>
                  <a:pt x="131571" y="123747"/>
                </a:lnTo>
                <a:lnTo>
                  <a:pt x="164318" y="135000"/>
                </a:lnTo>
                <a:lnTo>
                  <a:pt x="198661" y="147418"/>
                </a:lnTo>
                <a:lnTo>
                  <a:pt x="232246" y="165133"/>
                </a:lnTo>
                <a:lnTo>
                  <a:pt x="243298" y="177477"/>
                </a:lnTo>
                <a:lnTo>
                  <a:pt x="249058" y="193848"/>
                </a:lnTo>
                <a:lnTo>
                  <a:pt x="250339" y="211397"/>
                </a:lnTo>
                <a:lnTo>
                  <a:pt x="247952" y="227271"/>
                </a:lnTo>
                <a:lnTo>
                  <a:pt x="252240" y="231159"/>
                </a:lnTo>
                <a:lnTo>
                  <a:pt x="255959" y="236877"/>
                </a:lnTo>
                <a:lnTo>
                  <a:pt x="257667" y="243522"/>
                </a:lnTo>
                <a:lnTo>
                  <a:pt x="255924" y="250191"/>
                </a:lnTo>
                <a:lnTo>
                  <a:pt x="251482" y="254662"/>
                </a:lnTo>
                <a:lnTo>
                  <a:pt x="244752" y="257185"/>
                </a:lnTo>
                <a:lnTo>
                  <a:pt x="235962" y="257199"/>
                </a:lnTo>
                <a:lnTo>
                  <a:pt x="225342" y="254145"/>
                </a:lnTo>
                <a:lnTo>
                  <a:pt x="225745" y="253639"/>
                </a:lnTo>
                <a:lnTo>
                  <a:pt x="219956" y="256053"/>
                </a:lnTo>
                <a:lnTo>
                  <a:pt x="212483" y="257409"/>
                </a:lnTo>
                <a:lnTo>
                  <a:pt x="201996" y="257271"/>
                </a:lnTo>
                <a:lnTo>
                  <a:pt x="170478" y="257572"/>
                </a:lnTo>
                <a:lnTo>
                  <a:pt x="125972" y="258349"/>
                </a:lnTo>
                <a:lnTo>
                  <a:pt x="86221" y="258587"/>
                </a:lnTo>
                <a:lnTo>
                  <a:pt x="68969" y="257271"/>
                </a:lnTo>
                <a:lnTo>
                  <a:pt x="70049" y="252692"/>
                </a:lnTo>
                <a:lnTo>
                  <a:pt x="73800" y="248811"/>
                </a:lnTo>
                <a:lnTo>
                  <a:pt x="80509" y="245775"/>
                </a:lnTo>
                <a:lnTo>
                  <a:pt x="90464" y="243731"/>
                </a:lnTo>
                <a:lnTo>
                  <a:pt x="89989" y="243409"/>
                </a:lnTo>
                <a:lnTo>
                  <a:pt x="83773" y="241432"/>
                </a:lnTo>
                <a:lnTo>
                  <a:pt x="74900" y="237179"/>
                </a:lnTo>
                <a:lnTo>
                  <a:pt x="70084" y="230834"/>
                </a:lnTo>
                <a:lnTo>
                  <a:pt x="70084" y="230122"/>
                </a:lnTo>
                <a:lnTo>
                  <a:pt x="65759" y="238197"/>
                </a:lnTo>
                <a:lnTo>
                  <a:pt x="61768" y="245915"/>
                </a:lnTo>
                <a:lnTo>
                  <a:pt x="58560" y="252253"/>
                </a:lnTo>
                <a:lnTo>
                  <a:pt x="56584" y="256191"/>
                </a:lnTo>
                <a:lnTo>
                  <a:pt x="55588" y="258122"/>
                </a:lnTo>
                <a:lnTo>
                  <a:pt x="53856" y="258237"/>
                </a:lnTo>
                <a:lnTo>
                  <a:pt x="49656" y="258674"/>
                </a:lnTo>
                <a:lnTo>
                  <a:pt x="43037" y="258881"/>
                </a:lnTo>
                <a:lnTo>
                  <a:pt x="31634" y="258903"/>
                </a:lnTo>
                <a:lnTo>
                  <a:pt x="19959" y="258719"/>
                </a:lnTo>
                <a:lnTo>
                  <a:pt x="12526" y="258306"/>
                </a:lnTo>
                <a:lnTo>
                  <a:pt x="10915" y="255768"/>
                </a:lnTo>
                <a:lnTo>
                  <a:pt x="12977" y="250783"/>
                </a:lnTo>
                <a:lnTo>
                  <a:pt x="22122" y="246409"/>
                </a:lnTo>
                <a:lnTo>
                  <a:pt x="41756" y="245708"/>
                </a:lnTo>
                <a:lnTo>
                  <a:pt x="41806" y="239601"/>
                </a:lnTo>
                <a:lnTo>
                  <a:pt x="42210" y="230455"/>
                </a:lnTo>
                <a:lnTo>
                  <a:pt x="42974" y="219568"/>
                </a:lnTo>
                <a:lnTo>
                  <a:pt x="44105" y="208236"/>
                </a:lnTo>
                <a:lnTo>
                  <a:pt x="44034" y="208811"/>
                </a:lnTo>
                <a:lnTo>
                  <a:pt x="37952" y="200492"/>
                </a:lnTo>
                <a:lnTo>
                  <a:pt x="33974" y="186308"/>
                </a:lnTo>
                <a:lnTo>
                  <a:pt x="36153" y="166439"/>
                </a:lnTo>
                <a:lnTo>
                  <a:pt x="48541" y="141064"/>
                </a:lnTo>
                <a:lnTo>
                  <a:pt x="49301" y="140742"/>
                </a:lnTo>
                <a:lnTo>
                  <a:pt x="44698" y="140926"/>
                </a:lnTo>
                <a:lnTo>
                  <a:pt x="3914" y="131546"/>
                </a:lnTo>
                <a:lnTo>
                  <a:pt x="0" y="119015"/>
                </a:lnTo>
                <a:lnTo>
                  <a:pt x="885" y="112444"/>
                </a:lnTo>
                <a:lnTo>
                  <a:pt x="38422" y="82931"/>
                </a:lnTo>
                <a:lnTo>
                  <a:pt x="48209" y="79891"/>
                </a:lnTo>
                <a:lnTo>
                  <a:pt x="47877" y="79546"/>
                </a:lnTo>
                <a:lnTo>
                  <a:pt x="43893" y="66739"/>
                </a:lnTo>
                <a:lnTo>
                  <a:pt x="37838" y="49575"/>
                </a:lnTo>
                <a:lnTo>
                  <a:pt x="33060" y="30556"/>
                </a:lnTo>
                <a:lnTo>
                  <a:pt x="32906" y="12189"/>
                </a:lnTo>
                <a:lnTo>
                  <a:pt x="38448" y="325"/>
                </a:lnTo>
                <a:lnTo>
                  <a:pt x="46439" y="0"/>
                </a:lnTo>
                <a:lnTo>
                  <a:pt x="54763" y="7269"/>
                </a:lnTo>
                <a:lnTo>
                  <a:pt x="61306" y="18189"/>
                </a:lnTo>
                <a:lnTo>
                  <a:pt x="65030" y="27554"/>
                </a:lnTo>
                <a:lnTo>
                  <a:pt x="67539" y="37505"/>
                </a:lnTo>
                <a:lnTo>
                  <a:pt x="69026" y="51034"/>
                </a:lnTo>
                <a:lnTo>
                  <a:pt x="69681" y="71132"/>
                </a:lnTo>
              </a:path>
            </a:pathLst>
          </a:custGeom>
          <a:ln w="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9957" y="4202453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9869" y="74828"/>
                </a:moveTo>
                <a:lnTo>
                  <a:pt x="50726" y="47995"/>
                </a:lnTo>
                <a:lnTo>
                  <a:pt x="71374" y="10000"/>
                </a:lnTo>
                <a:lnTo>
                  <a:pt x="68053" y="183"/>
                </a:lnTo>
                <a:lnTo>
                  <a:pt x="55398" y="0"/>
                </a:lnTo>
                <a:lnTo>
                  <a:pt x="38678" y="10551"/>
                </a:lnTo>
                <a:lnTo>
                  <a:pt x="23081" y="26290"/>
                </a:lnTo>
                <a:lnTo>
                  <a:pt x="9793" y="42119"/>
                </a:lnTo>
                <a:lnTo>
                  <a:pt x="0" y="52942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0278" y="4263738"/>
            <a:ext cx="76835" cy="61594"/>
          </a:xfrm>
          <a:custGeom>
            <a:avLst/>
            <a:gdLst/>
            <a:ahLst/>
            <a:cxnLst/>
            <a:rect l="l" t="t" r="r" b="b"/>
            <a:pathLst>
              <a:path w="76835" h="61595">
                <a:moveTo>
                  <a:pt x="51151" y="0"/>
                </a:moveTo>
                <a:lnTo>
                  <a:pt x="15312" y="16063"/>
                </a:lnTo>
                <a:lnTo>
                  <a:pt x="0" y="39543"/>
                </a:lnTo>
                <a:lnTo>
                  <a:pt x="1072" y="46114"/>
                </a:lnTo>
                <a:lnTo>
                  <a:pt x="47237" y="61341"/>
                </a:lnTo>
                <a:lnTo>
                  <a:pt x="58491" y="60247"/>
                </a:lnTo>
                <a:lnTo>
                  <a:pt x="68264" y="56420"/>
                </a:lnTo>
                <a:lnTo>
                  <a:pt x="76727" y="48598"/>
                </a:lnTo>
              </a:path>
            </a:pathLst>
          </a:custGeom>
          <a:ln w="4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3192" y="4184275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36774" y="71132"/>
                </a:moveTo>
                <a:lnTo>
                  <a:pt x="32123" y="27554"/>
                </a:lnTo>
                <a:lnTo>
                  <a:pt x="13532" y="0"/>
                </a:lnTo>
                <a:lnTo>
                  <a:pt x="5541" y="325"/>
                </a:lnTo>
                <a:lnTo>
                  <a:pt x="0" y="12189"/>
                </a:lnTo>
                <a:lnTo>
                  <a:pt x="153" y="30556"/>
                </a:lnTo>
                <a:lnTo>
                  <a:pt x="4931" y="49575"/>
                </a:lnTo>
                <a:lnTo>
                  <a:pt x="10986" y="66739"/>
                </a:lnTo>
                <a:lnTo>
                  <a:pt x="14970" y="79546"/>
                </a:lnTo>
              </a:path>
            </a:pathLst>
          </a:custGeom>
          <a:ln w="4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9259" y="4275952"/>
            <a:ext cx="181610" cy="167005"/>
          </a:xfrm>
          <a:custGeom>
            <a:avLst/>
            <a:gdLst/>
            <a:ahLst/>
            <a:cxnLst/>
            <a:rect l="l" t="t" r="r" b="b"/>
            <a:pathLst>
              <a:path w="181610" h="167004">
                <a:moveTo>
                  <a:pt x="13902" y="0"/>
                </a:moveTo>
                <a:lnTo>
                  <a:pt x="43311" y="23476"/>
                </a:lnTo>
                <a:lnTo>
                  <a:pt x="80837" y="38586"/>
                </a:lnTo>
                <a:lnTo>
                  <a:pt x="122234" y="52765"/>
                </a:lnTo>
                <a:lnTo>
                  <a:pt x="163253" y="73448"/>
                </a:lnTo>
                <a:lnTo>
                  <a:pt x="175998" y="89117"/>
                </a:lnTo>
                <a:lnTo>
                  <a:pt x="181154" y="109834"/>
                </a:lnTo>
                <a:lnTo>
                  <a:pt x="180188" y="130455"/>
                </a:lnTo>
                <a:lnTo>
                  <a:pt x="149160" y="164302"/>
                </a:lnTo>
                <a:lnTo>
                  <a:pt x="101518" y="165897"/>
                </a:lnTo>
                <a:lnTo>
                  <a:pt x="57005" y="166673"/>
                </a:lnTo>
                <a:lnTo>
                  <a:pt x="17252" y="166906"/>
                </a:lnTo>
                <a:lnTo>
                  <a:pt x="0" y="165587"/>
                </a:lnTo>
                <a:lnTo>
                  <a:pt x="3307" y="158316"/>
                </a:lnTo>
                <a:lnTo>
                  <a:pt x="14694" y="153262"/>
                </a:lnTo>
                <a:lnTo>
                  <a:pt x="35508" y="151101"/>
                </a:lnTo>
                <a:lnTo>
                  <a:pt x="67094" y="152506"/>
                </a:lnTo>
                <a:lnTo>
                  <a:pt x="58748" y="137618"/>
                </a:lnTo>
                <a:lnTo>
                  <a:pt x="56036" y="120403"/>
                </a:lnTo>
                <a:lnTo>
                  <a:pt x="59671" y="103187"/>
                </a:lnTo>
                <a:lnTo>
                  <a:pt x="70369" y="88299"/>
                </a:lnTo>
                <a:lnTo>
                  <a:pt x="89053" y="83807"/>
                </a:lnTo>
                <a:lnTo>
                  <a:pt x="112175" y="91966"/>
                </a:lnTo>
                <a:lnTo>
                  <a:pt x="133789" y="106280"/>
                </a:lnTo>
                <a:lnTo>
                  <a:pt x="147950" y="120253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1198" y="4368484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29">
                <a:moveTo>
                  <a:pt x="69703" y="29632"/>
                </a:moveTo>
                <a:lnTo>
                  <a:pt x="64503" y="36643"/>
                </a:lnTo>
                <a:lnTo>
                  <a:pt x="57108" y="49735"/>
                </a:lnTo>
                <a:lnTo>
                  <a:pt x="50002" y="63363"/>
                </a:lnTo>
                <a:lnTo>
                  <a:pt x="45669" y="71977"/>
                </a:lnTo>
                <a:lnTo>
                  <a:pt x="44673" y="73931"/>
                </a:lnTo>
                <a:lnTo>
                  <a:pt x="42941" y="74023"/>
                </a:lnTo>
                <a:lnTo>
                  <a:pt x="38741" y="74460"/>
                </a:lnTo>
                <a:lnTo>
                  <a:pt x="32122" y="74671"/>
                </a:lnTo>
                <a:lnTo>
                  <a:pt x="20719" y="74698"/>
                </a:lnTo>
                <a:lnTo>
                  <a:pt x="9044" y="74515"/>
                </a:lnTo>
                <a:lnTo>
                  <a:pt x="1611" y="74092"/>
                </a:lnTo>
                <a:lnTo>
                  <a:pt x="0" y="71555"/>
                </a:lnTo>
                <a:lnTo>
                  <a:pt x="2062" y="66569"/>
                </a:lnTo>
                <a:lnTo>
                  <a:pt x="11207" y="62195"/>
                </a:lnTo>
                <a:lnTo>
                  <a:pt x="30841" y="61494"/>
                </a:lnTo>
                <a:lnTo>
                  <a:pt x="31160" y="48407"/>
                </a:lnTo>
                <a:lnTo>
                  <a:pt x="32650" y="28885"/>
                </a:lnTo>
                <a:lnTo>
                  <a:pt x="35305" y="10293"/>
                </a:lnTo>
                <a:lnTo>
                  <a:pt x="39121" y="0"/>
                </a:lnTo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4256" y="4325339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4" h="67945">
                <a:moveTo>
                  <a:pt x="10056" y="67747"/>
                </a:moveTo>
                <a:lnTo>
                  <a:pt x="3975" y="59428"/>
                </a:lnTo>
                <a:lnTo>
                  <a:pt x="0" y="45244"/>
                </a:lnTo>
                <a:lnTo>
                  <a:pt x="2186" y="25375"/>
                </a:lnTo>
                <a:lnTo>
                  <a:pt x="14588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5613" y="4411514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5" h="30479">
                <a:moveTo>
                  <a:pt x="22586" y="0"/>
                </a:moveTo>
                <a:lnTo>
                  <a:pt x="26878" y="3869"/>
                </a:lnTo>
                <a:lnTo>
                  <a:pt x="30608" y="9592"/>
                </a:lnTo>
                <a:lnTo>
                  <a:pt x="32331" y="16254"/>
                </a:lnTo>
                <a:lnTo>
                  <a:pt x="30605" y="22942"/>
                </a:lnTo>
                <a:lnTo>
                  <a:pt x="26150" y="27413"/>
                </a:lnTo>
                <a:lnTo>
                  <a:pt x="19413" y="29936"/>
                </a:lnTo>
                <a:lnTo>
                  <a:pt x="10620" y="29951"/>
                </a:lnTo>
                <a:lnTo>
                  <a:pt x="0" y="26896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0374" y="4415107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0"/>
                </a:moveTo>
                <a:lnTo>
                  <a:pt x="4816" y="6367"/>
                </a:lnTo>
                <a:lnTo>
                  <a:pt x="13689" y="10597"/>
                </a:lnTo>
                <a:lnTo>
                  <a:pt x="19905" y="12574"/>
                </a:lnTo>
              </a:path>
            </a:pathLst>
          </a:custGeom>
          <a:ln w="4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12648" y="6455092"/>
            <a:ext cx="408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Unicode MS"/>
                <a:cs typeface="Arial Unicode MS"/>
              </a:rPr>
              <a:t>Demo </a:t>
            </a:r>
            <a:r>
              <a:rPr sz="1400" spc="-50" dirty="0">
                <a:latin typeface="Arial Unicode MS"/>
                <a:cs typeface="Arial Unicode MS"/>
              </a:rPr>
              <a:t>courtesy </a:t>
            </a:r>
            <a:r>
              <a:rPr sz="1400" spc="-5" dirty="0">
                <a:latin typeface="Arial Unicode MS"/>
                <a:cs typeface="Arial Unicode MS"/>
              </a:rPr>
              <a:t>of </a:t>
            </a:r>
            <a:r>
              <a:rPr sz="1400" spc="-50" dirty="0">
                <a:latin typeface="Arial Unicode MS"/>
                <a:cs typeface="Arial Unicode MS"/>
              </a:rPr>
              <a:t>Prof. </a:t>
            </a:r>
            <a:r>
              <a:rPr sz="1400" spc="-85" dirty="0">
                <a:latin typeface="Arial Unicode MS"/>
                <a:cs typeface="Arial Unicode MS"/>
              </a:rPr>
              <a:t>Denny Freeman </a:t>
            </a:r>
            <a:r>
              <a:rPr sz="1400" spc="-70" dirty="0">
                <a:latin typeface="Arial Unicode MS"/>
                <a:cs typeface="Arial Unicode MS"/>
              </a:rPr>
              <a:t>and </a:t>
            </a:r>
            <a:r>
              <a:rPr sz="1400" spc="-85" dirty="0">
                <a:latin typeface="Arial Unicode MS"/>
                <a:cs typeface="Arial Unicode MS"/>
              </a:rPr>
              <a:t>Adam</a:t>
            </a:r>
            <a:r>
              <a:rPr sz="1400" spc="-165" dirty="0">
                <a:latin typeface="Arial Unicode MS"/>
                <a:cs typeface="Arial Unicode MS"/>
              </a:rPr>
              <a:t> </a:t>
            </a:r>
            <a:r>
              <a:rPr sz="1400" spc="-65" dirty="0">
                <a:latin typeface="Arial Unicode MS"/>
                <a:cs typeface="Arial Unicode MS"/>
              </a:rPr>
              <a:t>Hartz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36</a:t>
            </a:fld>
            <a:endParaRPr spc="-5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016" y="2307533"/>
            <a:ext cx="6510655" cy="4014470"/>
          </a:xfrm>
          <a:custGeom>
            <a:avLst/>
            <a:gdLst/>
            <a:ahLst/>
            <a:cxnLst/>
            <a:rect l="l" t="t" r="r" b="b"/>
            <a:pathLst>
              <a:path w="6510655" h="4014470">
                <a:moveTo>
                  <a:pt x="0" y="4014163"/>
                </a:moveTo>
                <a:lnTo>
                  <a:pt x="6510086" y="4014163"/>
                </a:lnTo>
                <a:lnTo>
                  <a:pt x="6510086" y="0"/>
                </a:lnTo>
                <a:lnTo>
                  <a:pt x="0" y="0"/>
                </a:lnTo>
                <a:lnTo>
                  <a:pt x="0" y="4014163"/>
                </a:lnTo>
                <a:close/>
              </a:path>
            </a:pathLst>
          </a:custGeom>
          <a:ln w="9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796" y="4181914"/>
            <a:ext cx="2304408" cy="123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8529" y="4184281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215366" y="230104"/>
                </a:moveTo>
                <a:lnTo>
                  <a:pt x="187505" y="230104"/>
                </a:lnTo>
                <a:lnTo>
                  <a:pt x="191828" y="238188"/>
                </a:lnTo>
                <a:lnTo>
                  <a:pt x="195825" y="245910"/>
                </a:lnTo>
                <a:lnTo>
                  <a:pt x="201996" y="258121"/>
                </a:lnTo>
                <a:lnTo>
                  <a:pt x="203736" y="258235"/>
                </a:lnTo>
                <a:lnTo>
                  <a:pt x="207965" y="258667"/>
                </a:lnTo>
                <a:lnTo>
                  <a:pt x="214582" y="258877"/>
                </a:lnTo>
                <a:lnTo>
                  <a:pt x="225981" y="258902"/>
                </a:lnTo>
                <a:lnTo>
                  <a:pt x="237660" y="258717"/>
                </a:lnTo>
                <a:lnTo>
                  <a:pt x="245112" y="258298"/>
                </a:lnTo>
                <a:lnTo>
                  <a:pt x="246701" y="255758"/>
                </a:lnTo>
                <a:lnTo>
                  <a:pt x="244633" y="250771"/>
                </a:lnTo>
                <a:lnTo>
                  <a:pt x="235483" y="246397"/>
                </a:lnTo>
                <a:lnTo>
                  <a:pt x="215826" y="245700"/>
                </a:lnTo>
                <a:lnTo>
                  <a:pt x="215734" y="238188"/>
                </a:lnTo>
                <a:lnTo>
                  <a:pt x="215366" y="230104"/>
                </a:lnTo>
                <a:close/>
              </a:path>
              <a:path w="257810" h="259079">
                <a:moveTo>
                  <a:pt x="188648" y="257257"/>
                </a:moveTo>
                <a:lnTo>
                  <a:pt x="55603" y="257257"/>
                </a:lnTo>
                <a:lnTo>
                  <a:pt x="131651" y="258338"/>
                </a:lnTo>
                <a:lnTo>
                  <a:pt x="171403" y="258573"/>
                </a:lnTo>
                <a:lnTo>
                  <a:pt x="188648" y="257257"/>
                </a:lnTo>
                <a:close/>
              </a:path>
              <a:path w="257810" h="259079">
                <a:moveTo>
                  <a:pt x="187781" y="253638"/>
                </a:moveTo>
                <a:lnTo>
                  <a:pt x="31841" y="253638"/>
                </a:lnTo>
                <a:lnTo>
                  <a:pt x="37632" y="256038"/>
                </a:lnTo>
                <a:lnTo>
                  <a:pt x="45113" y="257409"/>
                </a:lnTo>
                <a:lnTo>
                  <a:pt x="55603" y="257257"/>
                </a:lnTo>
                <a:lnTo>
                  <a:pt x="188648" y="257257"/>
                </a:lnTo>
                <a:lnTo>
                  <a:pt x="187781" y="253638"/>
                </a:lnTo>
                <a:close/>
              </a:path>
              <a:path w="257810" h="259079">
                <a:moveTo>
                  <a:pt x="132527" y="18180"/>
                </a:moveTo>
                <a:lnTo>
                  <a:pt x="119862" y="18358"/>
                </a:lnTo>
                <a:lnTo>
                  <a:pt x="116750" y="27549"/>
                </a:lnTo>
                <a:lnTo>
                  <a:pt x="116639" y="28724"/>
                </a:lnTo>
                <a:lnTo>
                  <a:pt x="118848" y="40938"/>
                </a:lnTo>
                <a:lnTo>
                  <a:pt x="147567" y="75010"/>
                </a:lnTo>
                <a:lnTo>
                  <a:pt x="175008" y="91166"/>
                </a:lnTo>
                <a:lnTo>
                  <a:pt x="174716" y="91674"/>
                </a:lnTo>
                <a:lnTo>
                  <a:pt x="126055" y="123742"/>
                </a:lnTo>
                <a:lnTo>
                  <a:pt x="93311" y="134996"/>
                </a:lnTo>
                <a:lnTo>
                  <a:pt x="58959" y="147414"/>
                </a:lnTo>
                <a:lnTo>
                  <a:pt x="25352" y="165131"/>
                </a:lnTo>
                <a:lnTo>
                  <a:pt x="14290" y="177470"/>
                </a:lnTo>
                <a:lnTo>
                  <a:pt x="8529" y="193840"/>
                </a:lnTo>
                <a:lnTo>
                  <a:pt x="7251" y="211391"/>
                </a:lnTo>
                <a:lnTo>
                  <a:pt x="9642" y="227272"/>
                </a:lnTo>
                <a:lnTo>
                  <a:pt x="5367" y="231156"/>
                </a:lnTo>
                <a:lnTo>
                  <a:pt x="1668" y="236870"/>
                </a:lnTo>
                <a:lnTo>
                  <a:pt x="0" y="243401"/>
                </a:lnTo>
                <a:lnTo>
                  <a:pt x="24" y="243719"/>
                </a:lnTo>
                <a:lnTo>
                  <a:pt x="1704" y="250183"/>
                </a:lnTo>
                <a:lnTo>
                  <a:pt x="6130" y="254653"/>
                </a:lnTo>
                <a:lnTo>
                  <a:pt x="12852" y="257173"/>
                </a:lnTo>
                <a:lnTo>
                  <a:pt x="21635" y="257186"/>
                </a:lnTo>
                <a:lnTo>
                  <a:pt x="32248" y="254133"/>
                </a:lnTo>
                <a:lnTo>
                  <a:pt x="31841" y="253638"/>
                </a:lnTo>
                <a:lnTo>
                  <a:pt x="187781" y="253638"/>
                </a:lnTo>
                <a:lnTo>
                  <a:pt x="187553" y="252682"/>
                </a:lnTo>
                <a:lnTo>
                  <a:pt x="183790" y="248807"/>
                </a:lnTo>
                <a:lnTo>
                  <a:pt x="177075" y="245772"/>
                </a:lnTo>
                <a:lnTo>
                  <a:pt x="167122" y="243719"/>
                </a:lnTo>
                <a:lnTo>
                  <a:pt x="167592" y="243401"/>
                </a:lnTo>
                <a:lnTo>
                  <a:pt x="173865" y="241420"/>
                </a:lnTo>
                <a:lnTo>
                  <a:pt x="182679" y="237178"/>
                </a:lnTo>
                <a:lnTo>
                  <a:pt x="187505" y="230828"/>
                </a:lnTo>
                <a:lnTo>
                  <a:pt x="187505" y="230104"/>
                </a:lnTo>
                <a:lnTo>
                  <a:pt x="215366" y="230104"/>
                </a:lnTo>
                <a:lnTo>
                  <a:pt x="214619" y="219568"/>
                </a:lnTo>
                <a:lnTo>
                  <a:pt x="213489" y="208235"/>
                </a:lnTo>
                <a:lnTo>
                  <a:pt x="214020" y="208235"/>
                </a:lnTo>
                <a:lnTo>
                  <a:pt x="219662" y="200485"/>
                </a:lnTo>
                <a:lnTo>
                  <a:pt x="223626" y="186304"/>
                </a:lnTo>
                <a:lnTo>
                  <a:pt x="221439" y="166439"/>
                </a:lnTo>
                <a:lnTo>
                  <a:pt x="209044" y="141065"/>
                </a:lnTo>
                <a:lnTo>
                  <a:pt x="208295" y="140735"/>
                </a:lnTo>
                <a:lnTo>
                  <a:pt x="216982" y="140735"/>
                </a:lnTo>
                <a:lnTo>
                  <a:pt x="256517" y="125572"/>
                </a:lnTo>
                <a:lnTo>
                  <a:pt x="257592" y="119005"/>
                </a:lnTo>
                <a:lnTo>
                  <a:pt x="256706" y="112437"/>
                </a:lnTo>
                <a:lnTo>
                  <a:pt x="219170" y="82924"/>
                </a:lnTo>
                <a:lnTo>
                  <a:pt x="209375" y="79889"/>
                </a:lnTo>
                <a:lnTo>
                  <a:pt x="209705" y="79533"/>
                </a:lnTo>
                <a:lnTo>
                  <a:pt x="212337" y="71126"/>
                </a:lnTo>
                <a:lnTo>
                  <a:pt x="187912" y="71126"/>
                </a:lnTo>
                <a:lnTo>
                  <a:pt x="178120" y="60296"/>
                </a:lnTo>
                <a:lnTo>
                  <a:pt x="164834" y="44462"/>
                </a:lnTo>
                <a:lnTo>
                  <a:pt x="149241" y="28724"/>
                </a:lnTo>
                <a:lnTo>
                  <a:pt x="132527" y="18180"/>
                </a:lnTo>
                <a:close/>
              </a:path>
              <a:path w="257810" h="259079">
                <a:moveTo>
                  <a:pt x="214020" y="208235"/>
                </a:moveTo>
                <a:lnTo>
                  <a:pt x="213489" y="208235"/>
                </a:lnTo>
                <a:lnTo>
                  <a:pt x="213604" y="208807"/>
                </a:lnTo>
                <a:lnTo>
                  <a:pt x="214020" y="208235"/>
                </a:lnTo>
                <a:close/>
              </a:path>
              <a:path w="257810" h="259079">
                <a:moveTo>
                  <a:pt x="216982" y="140735"/>
                </a:moveTo>
                <a:lnTo>
                  <a:pt x="208295" y="140735"/>
                </a:lnTo>
                <a:lnTo>
                  <a:pt x="212892" y="140912"/>
                </a:lnTo>
                <a:lnTo>
                  <a:pt x="216982" y="140735"/>
                </a:lnTo>
                <a:close/>
              </a:path>
              <a:path w="257810" h="259079">
                <a:moveTo>
                  <a:pt x="211157" y="0"/>
                </a:moveTo>
                <a:lnTo>
                  <a:pt x="190083" y="37499"/>
                </a:lnTo>
                <a:lnTo>
                  <a:pt x="187912" y="71126"/>
                </a:lnTo>
                <a:lnTo>
                  <a:pt x="212337" y="71126"/>
                </a:lnTo>
                <a:lnTo>
                  <a:pt x="213711" y="66735"/>
                </a:lnTo>
                <a:lnTo>
                  <a:pt x="219773" y="49574"/>
                </a:lnTo>
                <a:lnTo>
                  <a:pt x="224553" y="30556"/>
                </a:lnTo>
                <a:lnTo>
                  <a:pt x="224716" y="12185"/>
                </a:lnTo>
                <a:lnTo>
                  <a:pt x="219155" y="324"/>
                </a:lnTo>
                <a:lnTo>
                  <a:pt x="211157" y="0"/>
                </a:lnTo>
                <a:close/>
              </a:path>
            </a:pathLst>
          </a:custGeom>
          <a:solidFill>
            <a:srgbClr val="F7A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8506" y="4184275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187936" y="71132"/>
                </a:moveTo>
                <a:lnTo>
                  <a:pt x="178143" y="60306"/>
                </a:lnTo>
                <a:lnTo>
                  <a:pt x="164858" y="44471"/>
                </a:lnTo>
                <a:lnTo>
                  <a:pt x="149268" y="28731"/>
                </a:lnTo>
                <a:lnTo>
                  <a:pt x="132562" y="18189"/>
                </a:lnTo>
                <a:lnTo>
                  <a:pt x="119892" y="18363"/>
                </a:lnTo>
                <a:lnTo>
                  <a:pt x="116565" y="28181"/>
                </a:lnTo>
                <a:lnTo>
                  <a:pt x="136772" y="65720"/>
                </a:lnTo>
                <a:lnTo>
                  <a:pt x="175030" y="91178"/>
                </a:lnTo>
                <a:lnTo>
                  <a:pt x="174745" y="91684"/>
                </a:lnTo>
                <a:lnTo>
                  <a:pt x="126082" y="123747"/>
                </a:lnTo>
                <a:lnTo>
                  <a:pt x="93338" y="135000"/>
                </a:lnTo>
                <a:lnTo>
                  <a:pt x="58983" y="147418"/>
                </a:lnTo>
                <a:lnTo>
                  <a:pt x="25371" y="165133"/>
                </a:lnTo>
                <a:lnTo>
                  <a:pt x="14309" y="177477"/>
                </a:lnTo>
                <a:lnTo>
                  <a:pt x="8550" y="193848"/>
                </a:lnTo>
                <a:lnTo>
                  <a:pt x="7275" y="211397"/>
                </a:lnTo>
                <a:lnTo>
                  <a:pt x="9665" y="227271"/>
                </a:lnTo>
                <a:lnTo>
                  <a:pt x="5387" y="231159"/>
                </a:lnTo>
                <a:lnTo>
                  <a:pt x="1690" y="236877"/>
                </a:lnTo>
                <a:lnTo>
                  <a:pt x="0" y="243522"/>
                </a:lnTo>
                <a:lnTo>
                  <a:pt x="1741" y="250191"/>
                </a:lnTo>
                <a:lnTo>
                  <a:pt x="6155" y="254662"/>
                </a:lnTo>
                <a:lnTo>
                  <a:pt x="12871" y="257185"/>
                </a:lnTo>
                <a:lnTo>
                  <a:pt x="21655" y="257199"/>
                </a:lnTo>
                <a:lnTo>
                  <a:pt x="32275" y="254145"/>
                </a:lnTo>
                <a:lnTo>
                  <a:pt x="31872" y="253639"/>
                </a:lnTo>
                <a:lnTo>
                  <a:pt x="37661" y="256053"/>
                </a:lnTo>
                <a:lnTo>
                  <a:pt x="45134" y="257409"/>
                </a:lnTo>
                <a:lnTo>
                  <a:pt x="55621" y="257271"/>
                </a:lnTo>
                <a:lnTo>
                  <a:pt x="87156" y="257572"/>
                </a:lnTo>
                <a:lnTo>
                  <a:pt x="131675" y="258349"/>
                </a:lnTo>
                <a:lnTo>
                  <a:pt x="171429" y="258587"/>
                </a:lnTo>
                <a:lnTo>
                  <a:pt x="188672" y="257271"/>
                </a:lnTo>
                <a:lnTo>
                  <a:pt x="187578" y="252692"/>
                </a:lnTo>
                <a:lnTo>
                  <a:pt x="183817" y="248811"/>
                </a:lnTo>
                <a:lnTo>
                  <a:pt x="177098" y="245775"/>
                </a:lnTo>
                <a:lnTo>
                  <a:pt x="167129" y="243731"/>
                </a:lnTo>
                <a:lnTo>
                  <a:pt x="167628" y="243409"/>
                </a:lnTo>
                <a:lnTo>
                  <a:pt x="173891" y="241432"/>
                </a:lnTo>
                <a:lnTo>
                  <a:pt x="182717" y="237179"/>
                </a:lnTo>
                <a:lnTo>
                  <a:pt x="187533" y="230834"/>
                </a:lnTo>
                <a:lnTo>
                  <a:pt x="187533" y="230122"/>
                </a:lnTo>
                <a:lnTo>
                  <a:pt x="191858" y="238197"/>
                </a:lnTo>
                <a:lnTo>
                  <a:pt x="195852" y="245915"/>
                </a:lnTo>
                <a:lnTo>
                  <a:pt x="199067" y="252253"/>
                </a:lnTo>
                <a:lnTo>
                  <a:pt x="201056" y="256191"/>
                </a:lnTo>
                <a:lnTo>
                  <a:pt x="202029" y="258122"/>
                </a:lnTo>
                <a:lnTo>
                  <a:pt x="203761" y="258237"/>
                </a:lnTo>
                <a:lnTo>
                  <a:pt x="207984" y="258674"/>
                </a:lnTo>
                <a:lnTo>
                  <a:pt x="214600" y="258881"/>
                </a:lnTo>
                <a:lnTo>
                  <a:pt x="226001" y="258903"/>
                </a:lnTo>
                <a:lnTo>
                  <a:pt x="237681" y="258719"/>
                </a:lnTo>
                <a:lnTo>
                  <a:pt x="245138" y="258306"/>
                </a:lnTo>
                <a:lnTo>
                  <a:pt x="246729" y="255768"/>
                </a:lnTo>
                <a:lnTo>
                  <a:pt x="244663" y="250783"/>
                </a:lnTo>
                <a:lnTo>
                  <a:pt x="235516" y="246409"/>
                </a:lnTo>
                <a:lnTo>
                  <a:pt x="215861" y="245708"/>
                </a:lnTo>
                <a:lnTo>
                  <a:pt x="215831" y="239601"/>
                </a:lnTo>
                <a:lnTo>
                  <a:pt x="215425" y="230455"/>
                </a:lnTo>
                <a:lnTo>
                  <a:pt x="214650" y="219568"/>
                </a:lnTo>
                <a:lnTo>
                  <a:pt x="213512" y="208236"/>
                </a:lnTo>
                <a:lnTo>
                  <a:pt x="213631" y="208811"/>
                </a:lnTo>
                <a:lnTo>
                  <a:pt x="219685" y="200492"/>
                </a:lnTo>
                <a:lnTo>
                  <a:pt x="223649" y="186308"/>
                </a:lnTo>
                <a:lnTo>
                  <a:pt x="221465" y="166439"/>
                </a:lnTo>
                <a:lnTo>
                  <a:pt x="209076" y="141064"/>
                </a:lnTo>
                <a:lnTo>
                  <a:pt x="208316" y="140742"/>
                </a:lnTo>
                <a:lnTo>
                  <a:pt x="212919" y="140926"/>
                </a:lnTo>
                <a:lnTo>
                  <a:pt x="253703" y="131546"/>
                </a:lnTo>
                <a:lnTo>
                  <a:pt x="257617" y="119015"/>
                </a:lnTo>
                <a:lnTo>
                  <a:pt x="256732" y="112444"/>
                </a:lnTo>
                <a:lnTo>
                  <a:pt x="219195" y="82931"/>
                </a:lnTo>
                <a:lnTo>
                  <a:pt x="209408" y="79891"/>
                </a:lnTo>
                <a:lnTo>
                  <a:pt x="209740" y="79546"/>
                </a:lnTo>
                <a:lnTo>
                  <a:pt x="213735" y="66739"/>
                </a:lnTo>
                <a:lnTo>
                  <a:pt x="219793" y="49575"/>
                </a:lnTo>
                <a:lnTo>
                  <a:pt x="224580" y="30556"/>
                </a:lnTo>
                <a:lnTo>
                  <a:pt x="224758" y="12189"/>
                </a:lnTo>
                <a:lnTo>
                  <a:pt x="219189" y="325"/>
                </a:lnTo>
                <a:lnTo>
                  <a:pt x="211184" y="0"/>
                </a:lnTo>
                <a:lnTo>
                  <a:pt x="202855" y="7269"/>
                </a:lnTo>
                <a:lnTo>
                  <a:pt x="196311" y="18189"/>
                </a:lnTo>
                <a:lnTo>
                  <a:pt x="192614" y="27554"/>
                </a:lnTo>
                <a:lnTo>
                  <a:pt x="190113" y="37505"/>
                </a:lnTo>
                <a:lnTo>
                  <a:pt x="188618" y="51034"/>
                </a:lnTo>
                <a:lnTo>
                  <a:pt x="187936" y="71132"/>
                </a:lnTo>
              </a:path>
            </a:pathLst>
          </a:custGeom>
          <a:ln w="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5069" y="4202453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5" h="74929">
                <a:moveTo>
                  <a:pt x="61549" y="74828"/>
                </a:moveTo>
                <a:lnTo>
                  <a:pt x="20658" y="47995"/>
                </a:lnTo>
                <a:lnTo>
                  <a:pt x="0" y="10000"/>
                </a:lnTo>
                <a:lnTo>
                  <a:pt x="3327" y="183"/>
                </a:lnTo>
                <a:lnTo>
                  <a:pt x="15996" y="0"/>
                </a:lnTo>
                <a:lnTo>
                  <a:pt x="32703" y="10551"/>
                </a:lnTo>
                <a:lnTo>
                  <a:pt x="48292" y="26290"/>
                </a:lnTo>
                <a:lnTo>
                  <a:pt x="61578" y="42119"/>
                </a:lnTo>
                <a:lnTo>
                  <a:pt x="71371" y="52942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401" y="4263738"/>
            <a:ext cx="76835" cy="61594"/>
          </a:xfrm>
          <a:custGeom>
            <a:avLst/>
            <a:gdLst/>
            <a:ahLst/>
            <a:cxnLst/>
            <a:rect l="l" t="t" r="r" b="b"/>
            <a:pathLst>
              <a:path w="76835" h="61595">
                <a:moveTo>
                  <a:pt x="25575" y="0"/>
                </a:moveTo>
                <a:lnTo>
                  <a:pt x="61415" y="16063"/>
                </a:lnTo>
                <a:lnTo>
                  <a:pt x="76727" y="39543"/>
                </a:lnTo>
                <a:lnTo>
                  <a:pt x="75655" y="46114"/>
                </a:lnTo>
                <a:lnTo>
                  <a:pt x="29510" y="61341"/>
                </a:lnTo>
                <a:lnTo>
                  <a:pt x="18253" y="60247"/>
                </a:lnTo>
                <a:lnTo>
                  <a:pt x="8469" y="56420"/>
                </a:lnTo>
                <a:lnTo>
                  <a:pt x="0" y="48598"/>
                </a:lnTo>
              </a:path>
            </a:pathLst>
          </a:custGeom>
          <a:ln w="4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6442" y="4184275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30" h="80010">
                <a:moveTo>
                  <a:pt x="0" y="71132"/>
                </a:moveTo>
                <a:lnTo>
                  <a:pt x="4677" y="27554"/>
                </a:lnTo>
                <a:lnTo>
                  <a:pt x="23247" y="0"/>
                </a:lnTo>
                <a:lnTo>
                  <a:pt x="31252" y="325"/>
                </a:lnTo>
                <a:lnTo>
                  <a:pt x="36821" y="12189"/>
                </a:lnTo>
                <a:lnTo>
                  <a:pt x="36643" y="30556"/>
                </a:lnTo>
                <a:lnTo>
                  <a:pt x="31857" y="49575"/>
                </a:lnTo>
                <a:lnTo>
                  <a:pt x="25798" y="66739"/>
                </a:lnTo>
                <a:lnTo>
                  <a:pt x="21803" y="79546"/>
                </a:lnTo>
              </a:path>
            </a:pathLst>
          </a:custGeom>
          <a:ln w="4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5999" y="4275952"/>
            <a:ext cx="181610" cy="167005"/>
          </a:xfrm>
          <a:custGeom>
            <a:avLst/>
            <a:gdLst/>
            <a:ahLst/>
            <a:cxnLst/>
            <a:rect l="l" t="t" r="r" b="b"/>
            <a:pathLst>
              <a:path w="181610" h="167004">
                <a:moveTo>
                  <a:pt x="167245" y="0"/>
                </a:moveTo>
                <a:lnTo>
                  <a:pt x="137843" y="23476"/>
                </a:lnTo>
                <a:lnTo>
                  <a:pt x="100328" y="38586"/>
                </a:lnTo>
                <a:lnTo>
                  <a:pt x="58933" y="52765"/>
                </a:lnTo>
                <a:lnTo>
                  <a:pt x="17894" y="73448"/>
                </a:lnTo>
                <a:lnTo>
                  <a:pt x="5150" y="89117"/>
                </a:lnTo>
                <a:lnTo>
                  <a:pt x="0" y="109834"/>
                </a:lnTo>
                <a:lnTo>
                  <a:pt x="979" y="130455"/>
                </a:lnTo>
                <a:lnTo>
                  <a:pt x="32011" y="164302"/>
                </a:lnTo>
                <a:lnTo>
                  <a:pt x="79676" y="165897"/>
                </a:lnTo>
                <a:lnTo>
                  <a:pt x="124189" y="166673"/>
                </a:lnTo>
                <a:lnTo>
                  <a:pt x="163942" y="166906"/>
                </a:lnTo>
                <a:lnTo>
                  <a:pt x="181195" y="165587"/>
                </a:lnTo>
                <a:lnTo>
                  <a:pt x="177864" y="158316"/>
                </a:lnTo>
                <a:lnTo>
                  <a:pt x="166468" y="153262"/>
                </a:lnTo>
                <a:lnTo>
                  <a:pt x="145649" y="151101"/>
                </a:lnTo>
                <a:lnTo>
                  <a:pt x="114053" y="152506"/>
                </a:lnTo>
                <a:lnTo>
                  <a:pt x="122412" y="137618"/>
                </a:lnTo>
                <a:lnTo>
                  <a:pt x="125129" y="120403"/>
                </a:lnTo>
                <a:lnTo>
                  <a:pt x="121489" y="103187"/>
                </a:lnTo>
                <a:lnTo>
                  <a:pt x="110779" y="88299"/>
                </a:lnTo>
                <a:lnTo>
                  <a:pt x="92094" y="83807"/>
                </a:lnTo>
                <a:lnTo>
                  <a:pt x="68972" y="91966"/>
                </a:lnTo>
                <a:lnTo>
                  <a:pt x="47358" y="106280"/>
                </a:lnTo>
                <a:lnTo>
                  <a:pt x="33197" y="120253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5505" y="4368484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29">
                <a:moveTo>
                  <a:pt x="0" y="29632"/>
                </a:moveTo>
                <a:lnTo>
                  <a:pt x="19711" y="63363"/>
                </a:lnTo>
                <a:lnTo>
                  <a:pt x="25030" y="73931"/>
                </a:lnTo>
                <a:lnTo>
                  <a:pt x="26762" y="74023"/>
                </a:lnTo>
                <a:lnTo>
                  <a:pt x="30985" y="74460"/>
                </a:lnTo>
                <a:lnTo>
                  <a:pt x="37601" y="74671"/>
                </a:lnTo>
                <a:lnTo>
                  <a:pt x="49001" y="74698"/>
                </a:lnTo>
                <a:lnTo>
                  <a:pt x="60682" y="74515"/>
                </a:lnTo>
                <a:lnTo>
                  <a:pt x="68138" y="74092"/>
                </a:lnTo>
                <a:lnTo>
                  <a:pt x="69729" y="71555"/>
                </a:lnTo>
                <a:lnTo>
                  <a:pt x="67661" y="66569"/>
                </a:lnTo>
                <a:lnTo>
                  <a:pt x="58506" y="62195"/>
                </a:lnTo>
                <a:lnTo>
                  <a:pt x="38838" y="61494"/>
                </a:lnTo>
                <a:lnTo>
                  <a:pt x="38533" y="48407"/>
                </a:lnTo>
                <a:lnTo>
                  <a:pt x="37055" y="28885"/>
                </a:lnTo>
                <a:lnTo>
                  <a:pt x="34417" y="10293"/>
                </a:lnTo>
                <a:lnTo>
                  <a:pt x="30629" y="0"/>
                </a:lnTo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47577" y="4325339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5" h="67945">
                <a:moveTo>
                  <a:pt x="4555" y="67747"/>
                </a:moveTo>
                <a:lnTo>
                  <a:pt x="10609" y="59428"/>
                </a:lnTo>
                <a:lnTo>
                  <a:pt x="14573" y="45244"/>
                </a:lnTo>
                <a:lnTo>
                  <a:pt x="12389" y="25375"/>
                </a:lnTo>
                <a:lnTo>
                  <a:pt x="0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8489" y="4411514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5" h="30479">
                <a:moveTo>
                  <a:pt x="9715" y="0"/>
                </a:moveTo>
                <a:lnTo>
                  <a:pt x="5427" y="3869"/>
                </a:lnTo>
                <a:lnTo>
                  <a:pt x="1708" y="9592"/>
                </a:lnTo>
                <a:lnTo>
                  <a:pt x="0" y="16254"/>
                </a:lnTo>
                <a:lnTo>
                  <a:pt x="1743" y="22942"/>
                </a:lnTo>
                <a:lnTo>
                  <a:pt x="6171" y="27413"/>
                </a:lnTo>
                <a:lnTo>
                  <a:pt x="12897" y="29936"/>
                </a:lnTo>
                <a:lnTo>
                  <a:pt x="21691" y="29951"/>
                </a:lnTo>
                <a:lnTo>
                  <a:pt x="32325" y="26896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6129" y="4415107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19905" y="0"/>
                </a:moveTo>
                <a:lnTo>
                  <a:pt x="15089" y="6367"/>
                </a:lnTo>
                <a:lnTo>
                  <a:pt x="6263" y="10597"/>
                </a:lnTo>
                <a:lnTo>
                  <a:pt x="0" y="12574"/>
                </a:lnTo>
              </a:path>
            </a:pathLst>
          </a:custGeom>
          <a:ln w="4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7143" y="4007275"/>
            <a:ext cx="1259313" cy="611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12648" y="6455092"/>
            <a:ext cx="408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Unicode MS"/>
                <a:cs typeface="Arial Unicode MS"/>
              </a:rPr>
              <a:t>Demo </a:t>
            </a:r>
            <a:r>
              <a:rPr sz="1400" spc="-50" dirty="0">
                <a:latin typeface="Arial Unicode MS"/>
                <a:cs typeface="Arial Unicode MS"/>
              </a:rPr>
              <a:t>courtesy </a:t>
            </a:r>
            <a:r>
              <a:rPr sz="1400" spc="-5" dirty="0">
                <a:latin typeface="Arial Unicode MS"/>
                <a:cs typeface="Arial Unicode MS"/>
              </a:rPr>
              <a:t>of </a:t>
            </a:r>
            <a:r>
              <a:rPr sz="1400" spc="-50" dirty="0">
                <a:latin typeface="Arial Unicode MS"/>
                <a:cs typeface="Arial Unicode MS"/>
              </a:rPr>
              <a:t>Prof. </a:t>
            </a:r>
            <a:r>
              <a:rPr sz="1400" spc="-85" dirty="0">
                <a:latin typeface="Arial Unicode MS"/>
                <a:cs typeface="Arial Unicode MS"/>
              </a:rPr>
              <a:t>Denny Freeman </a:t>
            </a:r>
            <a:r>
              <a:rPr sz="1400" spc="-70" dirty="0">
                <a:latin typeface="Arial Unicode MS"/>
                <a:cs typeface="Arial Unicode MS"/>
              </a:rPr>
              <a:t>and </a:t>
            </a:r>
            <a:r>
              <a:rPr sz="1400" spc="-85" dirty="0">
                <a:latin typeface="Arial Unicode MS"/>
                <a:cs typeface="Arial Unicode MS"/>
              </a:rPr>
              <a:t>Adam</a:t>
            </a:r>
            <a:r>
              <a:rPr sz="1400" spc="-165" dirty="0">
                <a:latin typeface="Arial Unicode MS"/>
                <a:cs typeface="Arial Unicode MS"/>
              </a:rPr>
              <a:t> </a:t>
            </a:r>
            <a:r>
              <a:rPr sz="1400" spc="-65" dirty="0">
                <a:latin typeface="Arial Unicode MS"/>
                <a:cs typeface="Arial Unicode MS"/>
              </a:rPr>
              <a:t>Hartz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37</a:t>
            </a:fld>
            <a:endParaRPr spc="-5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016" y="2307533"/>
            <a:ext cx="6510655" cy="4014470"/>
          </a:xfrm>
          <a:custGeom>
            <a:avLst/>
            <a:gdLst/>
            <a:ahLst/>
            <a:cxnLst/>
            <a:rect l="l" t="t" r="r" b="b"/>
            <a:pathLst>
              <a:path w="6510655" h="4014470">
                <a:moveTo>
                  <a:pt x="0" y="4014163"/>
                </a:moveTo>
                <a:lnTo>
                  <a:pt x="6510086" y="4014163"/>
                </a:lnTo>
                <a:lnTo>
                  <a:pt x="6510086" y="0"/>
                </a:lnTo>
                <a:lnTo>
                  <a:pt x="0" y="0"/>
                </a:lnTo>
                <a:lnTo>
                  <a:pt x="0" y="4014163"/>
                </a:lnTo>
                <a:close/>
              </a:path>
            </a:pathLst>
          </a:custGeom>
          <a:ln w="9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0796" y="4884738"/>
            <a:ext cx="2304408" cy="1229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8529" y="5852509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215366" y="230104"/>
                </a:moveTo>
                <a:lnTo>
                  <a:pt x="187505" y="230104"/>
                </a:lnTo>
                <a:lnTo>
                  <a:pt x="191828" y="238188"/>
                </a:lnTo>
                <a:lnTo>
                  <a:pt x="195825" y="245910"/>
                </a:lnTo>
                <a:lnTo>
                  <a:pt x="201996" y="258121"/>
                </a:lnTo>
                <a:lnTo>
                  <a:pt x="203736" y="258235"/>
                </a:lnTo>
                <a:lnTo>
                  <a:pt x="207965" y="258667"/>
                </a:lnTo>
                <a:lnTo>
                  <a:pt x="214582" y="258877"/>
                </a:lnTo>
                <a:lnTo>
                  <a:pt x="225981" y="258902"/>
                </a:lnTo>
                <a:lnTo>
                  <a:pt x="237660" y="258717"/>
                </a:lnTo>
                <a:lnTo>
                  <a:pt x="245112" y="258298"/>
                </a:lnTo>
                <a:lnTo>
                  <a:pt x="246701" y="255758"/>
                </a:lnTo>
                <a:lnTo>
                  <a:pt x="244633" y="250771"/>
                </a:lnTo>
                <a:lnTo>
                  <a:pt x="235483" y="246397"/>
                </a:lnTo>
                <a:lnTo>
                  <a:pt x="215826" y="245700"/>
                </a:lnTo>
                <a:lnTo>
                  <a:pt x="215734" y="238188"/>
                </a:lnTo>
                <a:lnTo>
                  <a:pt x="215366" y="230104"/>
                </a:lnTo>
                <a:close/>
              </a:path>
              <a:path w="257810" h="259079">
                <a:moveTo>
                  <a:pt x="188648" y="257257"/>
                </a:moveTo>
                <a:lnTo>
                  <a:pt x="55603" y="257257"/>
                </a:lnTo>
                <a:lnTo>
                  <a:pt x="131651" y="258338"/>
                </a:lnTo>
                <a:lnTo>
                  <a:pt x="171403" y="258573"/>
                </a:lnTo>
                <a:lnTo>
                  <a:pt x="188648" y="257257"/>
                </a:lnTo>
                <a:close/>
              </a:path>
              <a:path w="257810" h="259079">
                <a:moveTo>
                  <a:pt x="187780" y="253638"/>
                </a:moveTo>
                <a:lnTo>
                  <a:pt x="31841" y="253638"/>
                </a:lnTo>
                <a:lnTo>
                  <a:pt x="37632" y="256038"/>
                </a:lnTo>
                <a:lnTo>
                  <a:pt x="45113" y="257409"/>
                </a:lnTo>
                <a:lnTo>
                  <a:pt x="55603" y="257257"/>
                </a:lnTo>
                <a:lnTo>
                  <a:pt x="188648" y="257257"/>
                </a:lnTo>
                <a:lnTo>
                  <a:pt x="187780" y="253638"/>
                </a:lnTo>
                <a:close/>
              </a:path>
              <a:path w="257810" h="259079">
                <a:moveTo>
                  <a:pt x="132527" y="18180"/>
                </a:moveTo>
                <a:lnTo>
                  <a:pt x="119862" y="18358"/>
                </a:lnTo>
                <a:lnTo>
                  <a:pt x="116750" y="27549"/>
                </a:lnTo>
                <a:lnTo>
                  <a:pt x="116639" y="28724"/>
                </a:lnTo>
                <a:lnTo>
                  <a:pt x="118848" y="40938"/>
                </a:lnTo>
                <a:lnTo>
                  <a:pt x="147567" y="75010"/>
                </a:lnTo>
                <a:lnTo>
                  <a:pt x="175008" y="91166"/>
                </a:lnTo>
                <a:lnTo>
                  <a:pt x="174716" y="91674"/>
                </a:lnTo>
                <a:lnTo>
                  <a:pt x="126055" y="123748"/>
                </a:lnTo>
                <a:lnTo>
                  <a:pt x="93311" y="134997"/>
                </a:lnTo>
                <a:lnTo>
                  <a:pt x="58959" y="147414"/>
                </a:lnTo>
                <a:lnTo>
                  <a:pt x="25352" y="165131"/>
                </a:lnTo>
                <a:lnTo>
                  <a:pt x="14290" y="177471"/>
                </a:lnTo>
                <a:lnTo>
                  <a:pt x="8529" y="193844"/>
                </a:lnTo>
                <a:lnTo>
                  <a:pt x="7251" y="211396"/>
                </a:lnTo>
                <a:lnTo>
                  <a:pt x="9642" y="227272"/>
                </a:lnTo>
                <a:lnTo>
                  <a:pt x="5367" y="231156"/>
                </a:lnTo>
                <a:lnTo>
                  <a:pt x="1668" y="236870"/>
                </a:lnTo>
                <a:lnTo>
                  <a:pt x="0" y="243401"/>
                </a:lnTo>
                <a:lnTo>
                  <a:pt x="24" y="243719"/>
                </a:lnTo>
                <a:lnTo>
                  <a:pt x="1704" y="250183"/>
                </a:lnTo>
                <a:lnTo>
                  <a:pt x="6130" y="254653"/>
                </a:lnTo>
                <a:lnTo>
                  <a:pt x="12852" y="257173"/>
                </a:lnTo>
                <a:lnTo>
                  <a:pt x="21635" y="257186"/>
                </a:lnTo>
                <a:lnTo>
                  <a:pt x="32248" y="254133"/>
                </a:lnTo>
                <a:lnTo>
                  <a:pt x="31841" y="253638"/>
                </a:lnTo>
                <a:lnTo>
                  <a:pt x="187780" y="253638"/>
                </a:lnTo>
                <a:lnTo>
                  <a:pt x="187553" y="252688"/>
                </a:lnTo>
                <a:lnTo>
                  <a:pt x="183790" y="248812"/>
                </a:lnTo>
                <a:lnTo>
                  <a:pt x="177075" y="245773"/>
                </a:lnTo>
                <a:lnTo>
                  <a:pt x="167122" y="243719"/>
                </a:lnTo>
                <a:lnTo>
                  <a:pt x="167592" y="243401"/>
                </a:lnTo>
                <a:lnTo>
                  <a:pt x="173865" y="241420"/>
                </a:lnTo>
                <a:lnTo>
                  <a:pt x="182679" y="237178"/>
                </a:lnTo>
                <a:lnTo>
                  <a:pt x="187505" y="230828"/>
                </a:lnTo>
                <a:lnTo>
                  <a:pt x="187505" y="230104"/>
                </a:lnTo>
                <a:lnTo>
                  <a:pt x="215366" y="230104"/>
                </a:lnTo>
                <a:lnTo>
                  <a:pt x="214619" y="219568"/>
                </a:lnTo>
                <a:lnTo>
                  <a:pt x="213489" y="208235"/>
                </a:lnTo>
                <a:lnTo>
                  <a:pt x="214020" y="208235"/>
                </a:lnTo>
                <a:lnTo>
                  <a:pt x="219662" y="200485"/>
                </a:lnTo>
                <a:lnTo>
                  <a:pt x="223626" y="186304"/>
                </a:lnTo>
                <a:lnTo>
                  <a:pt x="221439" y="166439"/>
                </a:lnTo>
                <a:lnTo>
                  <a:pt x="209044" y="141065"/>
                </a:lnTo>
                <a:lnTo>
                  <a:pt x="208295" y="140735"/>
                </a:lnTo>
                <a:lnTo>
                  <a:pt x="216982" y="140735"/>
                </a:lnTo>
                <a:lnTo>
                  <a:pt x="256517" y="125572"/>
                </a:lnTo>
                <a:lnTo>
                  <a:pt x="257592" y="119005"/>
                </a:lnTo>
                <a:lnTo>
                  <a:pt x="256706" y="112437"/>
                </a:lnTo>
                <a:lnTo>
                  <a:pt x="219170" y="82924"/>
                </a:lnTo>
                <a:lnTo>
                  <a:pt x="209375" y="79889"/>
                </a:lnTo>
                <a:lnTo>
                  <a:pt x="209705" y="79533"/>
                </a:lnTo>
                <a:lnTo>
                  <a:pt x="212337" y="71126"/>
                </a:lnTo>
                <a:lnTo>
                  <a:pt x="187912" y="71126"/>
                </a:lnTo>
                <a:lnTo>
                  <a:pt x="178120" y="60296"/>
                </a:lnTo>
                <a:lnTo>
                  <a:pt x="164834" y="44462"/>
                </a:lnTo>
                <a:lnTo>
                  <a:pt x="149241" y="28724"/>
                </a:lnTo>
                <a:lnTo>
                  <a:pt x="132527" y="18180"/>
                </a:lnTo>
                <a:close/>
              </a:path>
              <a:path w="257810" h="259079">
                <a:moveTo>
                  <a:pt x="214020" y="208235"/>
                </a:moveTo>
                <a:lnTo>
                  <a:pt x="213489" y="208235"/>
                </a:lnTo>
                <a:lnTo>
                  <a:pt x="213604" y="208807"/>
                </a:lnTo>
                <a:lnTo>
                  <a:pt x="214020" y="208235"/>
                </a:lnTo>
                <a:close/>
              </a:path>
              <a:path w="257810" h="259079">
                <a:moveTo>
                  <a:pt x="216982" y="140735"/>
                </a:moveTo>
                <a:lnTo>
                  <a:pt x="208295" y="140735"/>
                </a:lnTo>
                <a:lnTo>
                  <a:pt x="212892" y="140912"/>
                </a:lnTo>
                <a:lnTo>
                  <a:pt x="216982" y="140735"/>
                </a:lnTo>
                <a:close/>
              </a:path>
              <a:path w="257810" h="259079">
                <a:moveTo>
                  <a:pt x="211157" y="0"/>
                </a:moveTo>
                <a:lnTo>
                  <a:pt x="190083" y="37499"/>
                </a:lnTo>
                <a:lnTo>
                  <a:pt x="187912" y="71126"/>
                </a:lnTo>
                <a:lnTo>
                  <a:pt x="212337" y="71126"/>
                </a:lnTo>
                <a:lnTo>
                  <a:pt x="213711" y="66735"/>
                </a:lnTo>
                <a:lnTo>
                  <a:pt x="219773" y="49574"/>
                </a:lnTo>
                <a:lnTo>
                  <a:pt x="224553" y="30556"/>
                </a:lnTo>
                <a:lnTo>
                  <a:pt x="224716" y="12185"/>
                </a:lnTo>
                <a:lnTo>
                  <a:pt x="219155" y="324"/>
                </a:lnTo>
                <a:lnTo>
                  <a:pt x="211157" y="0"/>
                </a:lnTo>
                <a:close/>
              </a:path>
            </a:pathLst>
          </a:custGeom>
          <a:solidFill>
            <a:srgbClr val="F7AE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8506" y="5852501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187936" y="71132"/>
                </a:moveTo>
                <a:lnTo>
                  <a:pt x="178143" y="60306"/>
                </a:lnTo>
                <a:lnTo>
                  <a:pt x="164858" y="44471"/>
                </a:lnTo>
                <a:lnTo>
                  <a:pt x="149268" y="28731"/>
                </a:lnTo>
                <a:lnTo>
                  <a:pt x="132562" y="18189"/>
                </a:lnTo>
                <a:lnTo>
                  <a:pt x="119892" y="18363"/>
                </a:lnTo>
                <a:lnTo>
                  <a:pt x="116565" y="28181"/>
                </a:lnTo>
                <a:lnTo>
                  <a:pt x="136772" y="65720"/>
                </a:lnTo>
                <a:lnTo>
                  <a:pt x="175030" y="91178"/>
                </a:lnTo>
                <a:lnTo>
                  <a:pt x="174745" y="91684"/>
                </a:lnTo>
                <a:lnTo>
                  <a:pt x="126082" y="123747"/>
                </a:lnTo>
                <a:lnTo>
                  <a:pt x="93338" y="135000"/>
                </a:lnTo>
                <a:lnTo>
                  <a:pt x="58983" y="147418"/>
                </a:lnTo>
                <a:lnTo>
                  <a:pt x="25371" y="165133"/>
                </a:lnTo>
                <a:lnTo>
                  <a:pt x="14309" y="177477"/>
                </a:lnTo>
                <a:lnTo>
                  <a:pt x="8550" y="193848"/>
                </a:lnTo>
                <a:lnTo>
                  <a:pt x="7275" y="211397"/>
                </a:lnTo>
                <a:lnTo>
                  <a:pt x="9665" y="227271"/>
                </a:lnTo>
                <a:lnTo>
                  <a:pt x="5387" y="231159"/>
                </a:lnTo>
                <a:lnTo>
                  <a:pt x="1690" y="236877"/>
                </a:lnTo>
                <a:lnTo>
                  <a:pt x="0" y="243522"/>
                </a:lnTo>
                <a:lnTo>
                  <a:pt x="1741" y="250191"/>
                </a:lnTo>
                <a:lnTo>
                  <a:pt x="6155" y="254662"/>
                </a:lnTo>
                <a:lnTo>
                  <a:pt x="12871" y="257185"/>
                </a:lnTo>
                <a:lnTo>
                  <a:pt x="21655" y="257199"/>
                </a:lnTo>
                <a:lnTo>
                  <a:pt x="32275" y="254145"/>
                </a:lnTo>
                <a:lnTo>
                  <a:pt x="31872" y="253639"/>
                </a:lnTo>
                <a:lnTo>
                  <a:pt x="37661" y="256053"/>
                </a:lnTo>
                <a:lnTo>
                  <a:pt x="45134" y="257409"/>
                </a:lnTo>
                <a:lnTo>
                  <a:pt x="55621" y="257271"/>
                </a:lnTo>
                <a:lnTo>
                  <a:pt x="87156" y="257572"/>
                </a:lnTo>
                <a:lnTo>
                  <a:pt x="131675" y="258349"/>
                </a:lnTo>
                <a:lnTo>
                  <a:pt x="171429" y="258587"/>
                </a:lnTo>
                <a:lnTo>
                  <a:pt x="188672" y="257271"/>
                </a:lnTo>
                <a:lnTo>
                  <a:pt x="187578" y="252692"/>
                </a:lnTo>
                <a:lnTo>
                  <a:pt x="183817" y="248811"/>
                </a:lnTo>
                <a:lnTo>
                  <a:pt x="177098" y="245775"/>
                </a:lnTo>
                <a:lnTo>
                  <a:pt x="167129" y="243731"/>
                </a:lnTo>
                <a:lnTo>
                  <a:pt x="167628" y="243409"/>
                </a:lnTo>
                <a:lnTo>
                  <a:pt x="173891" y="241432"/>
                </a:lnTo>
                <a:lnTo>
                  <a:pt x="182717" y="237179"/>
                </a:lnTo>
                <a:lnTo>
                  <a:pt x="187533" y="230834"/>
                </a:lnTo>
                <a:lnTo>
                  <a:pt x="187533" y="230122"/>
                </a:lnTo>
                <a:lnTo>
                  <a:pt x="191858" y="238197"/>
                </a:lnTo>
                <a:lnTo>
                  <a:pt x="195852" y="245915"/>
                </a:lnTo>
                <a:lnTo>
                  <a:pt x="199067" y="252253"/>
                </a:lnTo>
                <a:lnTo>
                  <a:pt x="201056" y="256191"/>
                </a:lnTo>
                <a:lnTo>
                  <a:pt x="202029" y="258122"/>
                </a:lnTo>
                <a:lnTo>
                  <a:pt x="203761" y="258237"/>
                </a:lnTo>
                <a:lnTo>
                  <a:pt x="207984" y="258674"/>
                </a:lnTo>
                <a:lnTo>
                  <a:pt x="214600" y="258881"/>
                </a:lnTo>
                <a:lnTo>
                  <a:pt x="226001" y="258903"/>
                </a:lnTo>
                <a:lnTo>
                  <a:pt x="237681" y="258719"/>
                </a:lnTo>
                <a:lnTo>
                  <a:pt x="245138" y="258306"/>
                </a:lnTo>
                <a:lnTo>
                  <a:pt x="246729" y="255768"/>
                </a:lnTo>
                <a:lnTo>
                  <a:pt x="244663" y="250783"/>
                </a:lnTo>
                <a:lnTo>
                  <a:pt x="235516" y="246409"/>
                </a:lnTo>
                <a:lnTo>
                  <a:pt x="215861" y="245708"/>
                </a:lnTo>
                <a:lnTo>
                  <a:pt x="215831" y="239601"/>
                </a:lnTo>
                <a:lnTo>
                  <a:pt x="215425" y="230455"/>
                </a:lnTo>
                <a:lnTo>
                  <a:pt x="214650" y="219568"/>
                </a:lnTo>
                <a:lnTo>
                  <a:pt x="213512" y="208236"/>
                </a:lnTo>
                <a:lnTo>
                  <a:pt x="213631" y="208811"/>
                </a:lnTo>
                <a:lnTo>
                  <a:pt x="219685" y="200492"/>
                </a:lnTo>
                <a:lnTo>
                  <a:pt x="223649" y="186308"/>
                </a:lnTo>
                <a:lnTo>
                  <a:pt x="221465" y="166439"/>
                </a:lnTo>
                <a:lnTo>
                  <a:pt x="209076" y="141064"/>
                </a:lnTo>
                <a:lnTo>
                  <a:pt x="208316" y="140742"/>
                </a:lnTo>
                <a:lnTo>
                  <a:pt x="212919" y="140926"/>
                </a:lnTo>
                <a:lnTo>
                  <a:pt x="253703" y="131546"/>
                </a:lnTo>
                <a:lnTo>
                  <a:pt x="257617" y="119015"/>
                </a:lnTo>
                <a:lnTo>
                  <a:pt x="256732" y="112444"/>
                </a:lnTo>
                <a:lnTo>
                  <a:pt x="219195" y="82931"/>
                </a:lnTo>
                <a:lnTo>
                  <a:pt x="209408" y="79891"/>
                </a:lnTo>
                <a:lnTo>
                  <a:pt x="209740" y="79546"/>
                </a:lnTo>
                <a:lnTo>
                  <a:pt x="213735" y="66739"/>
                </a:lnTo>
                <a:lnTo>
                  <a:pt x="219793" y="49575"/>
                </a:lnTo>
                <a:lnTo>
                  <a:pt x="224580" y="30556"/>
                </a:lnTo>
                <a:lnTo>
                  <a:pt x="224758" y="12189"/>
                </a:lnTo>
                <a:lnTo>
                  <a:pt x="219189" y="325"/>
                </a:lnTo>
                <a:lnTo>
                  <a:pt x="211184" y="0"/>
                </a:lnTo>
                <a:lnTo>
                  <a:pt x="202855" y="7269"/>
                </a:lnTo>
                <a:lnTo>
                  <a:pt x="196311" y="18189"/>
                </a:lnTo>
                <a:lnTo>
                  <a:pt x="192614" y="27554"/>
                </a:lnTo>
                <a:lnTo>
                  <a:pt x="190113" y="37505"/>
                </a:lnTo>
                <a:lnTo>
                  <a:pt x="188618" y="51034"/>
                </a:lnTo>
                <a:lnTo>
                  <a:pt x="187936" y="71132"/>
                </a:lnTo>
              </a:path>
            </a:pathLst>
          </a:custGeom>
          <a:ln w="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5069" y="5870682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5" h="74929">
                <a:moveTo>
                  <a:pt x="61549" y="74828"/>
                </a:moveTo>
                <a:lnTo>
                  <a:pt x="20658" y="47995"/>
                </a:lnTo>
                <a:lnTo>
                  <a:pt x="0" y="10000"/>
                </a:lnTo>
                <a:lnTo>
                  <a:pt x="3327" y="183"/>
                </a:lnTo>
                <a:lnTo>
                  <a:pt x="15996" y="0"/>
                </a:lnTo>
                <a:lnTo>
                  <a:pt x="32703" y="10551"/>
                </a:lnTo>
                <a:lnTo>
                  <a:pt x="48292" y="26290"/>
                </a:lnTo>
                <a:lnTo>
                  <a:pt x="61578" y="42119"/>
                </a:lnTo>
                <a:lnTo>
                  <a:pt x="71371" y="52942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9401" y="5931967"/>
            <a:ext cx="76835" cy="61594"/>
          </a:xfrm>
          <a:custGeom>
            <a:avLst/>
            <a:gdLst/>
            <a:ahLst/>
            <a:cxnLst/>
            <a:rect l="l" t="t" r="r" b="b"/>
            <a:pathLst>
              <a:path w="76835" h="61595">
                <a:moveTo>
                  <a:pt x="25575" y="0"/>
                </a:moveTo>
                <a:lnTo>
                  <a:pt x="61415" y="16063"/>
                </a:lnTo>
                <a:lnTo>
                  <a:pt x="76727" y="39543"/>
                </a:lnTo>
                <a:lnTo>
                  <a:pt x="75655" y="46114"/>
                </a:lnTo>
                <a:lnTo>
                  <a:pt x="29510" y="61341"/>
                </a:lnTo>
                <a:lnTo>
                  <a:pt x="18253" y="60247"/>
                </a:lnTo>
                <a:lnTo>
                  <a:pt x="8469" y="56420"/>
                </a:lnTo>
                <a:lnTo>
                  <a:pt x="0" y="48598"/>
                </a:lnTo>
              </a:path>
            </a:pathLst>
          </a:custGeom>
          <a:ln w="4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6442" y="5852501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30" h="80010">
                <a:moveTo>
                  <a:pt x="0" y="71132"/>
                </a:moveTo>
                <a:lnTo>
                  <a:pt x="4677" y="27554"/>
                </a:lnTo>
                <a:lnTo>
                  <a:pt x="23247" y="0"/>
                </a:lnTo>
                <a:lnTo>
                  <a:pt x="31252" y="325"/>
                </a:lnTo>
                <a:lnTo>
                  <a:pt x="36821" y="12189"/>
                </a:lnTo>
                <a:lnTo>
                  <a:pt x="36643" y="30556"/>
                </a:lnTo>
                <a:lnTo>
                  <a:pt x="31857" y="49575"/>
                </a:lnTo>
                <a:lnTo>
                  <a:pt x="25798" y="66739"/>
                </a:lnTo>
                <a:lnTo>
                  <a:pt x="21803" y="79546"/>
                </a:lnTo>
              </a:path>
            </a:pathLst>
          </a:custGeom>
          <a:ln w="4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8529" y="5962069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4270" y="0"/>
                </a:moveTo>
                <a:lnTo>
                  <a:pt x="0" y="4781"/>
                </a:lnTo>
                <a:lnTo>
                  <a:pt x="4602" y="9195"/>
                </a:lnTo>
                <a:lnTo>
                  <a:pt x="6239" y="11425"/>
                </a:lnTo>
              </a:path>
            </a:pathLst>
          </a:custGeom>
          <a:ln w="4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2135" y="5948351"/>
            <a:ext cx="8255" cy="7620"/>
          </a:xfrm>
          <a:custGeom>
            <a:avLst/>
            <a:gdLst/>
            <a:ahLst/>
            <a:cxnLst/>
            <a:rect l="l" t="t" r="r" b="b"/>
            <a:pathLst>
              <a:path w="8255" h="7620">
                <a:moveTo>
                  <a:pt x="6235" y="0"/>
                </a:moveTo>
                <a:lnTo>
                  <a:pt x="1790" y="0"/>
                </a:lnTo>
                <a:lnTo>
                  <a:pt x="0" y="1651"/>
                </a:lnTo>
                <a:lnTo>
                  <a:pt x="0" y="5740"/>
                </a:lnTo>
                <a:lnTo>
                  <a:pt x="1790" y="7391"/>
                </a:lnTo>
                <a:lnTo>
                  <a:pt x="6235" y="7391"/>
                </a:lnTo>
                <a:lnTo>
                  <a:pt x="8013" y="5740"/>
                </a:lnTo>
                <a:lnTo>
                  <a:pt x="8013" y="1651"/>
                </a:lnTo>
                <a:lnTo>
                  <a:pt x="6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2130" y="5948344"/>
            <a:ext cx="8255" cy="7620"/>
          </a:xfrm>
          <a:custGeom>
            <a:avLst/>
            <a:gdLst/>
            <a:ahLst/>
            <a:cxnLst/>
            <a:rect l="l" t="t" r="r" b="b"/>
            <a:pathLst>
              <a:path w="8255" h="7620">
                <a:moveTo>
                  <a:pt x="8019" y="3701"/>
                </a:moveTo>
                <a:lnTo>
                  <a:pt x="8019" y="5747"/>
                </a:lnTo>
                <a:lnTo>
                  <a:pt x="6239" y="7402"/>
                </a:lnTo>
                <a:lnTo>
                  <a:pt x="4009" y="7402"/>
                </a:lnTo>
                <a:lnTo>
                  <a:pt x="1779" y="7402"/>
                </a:lnTo>
                <a:lnTo>
                  <a:pt x="0" y="5747"/>
                </a:lnTo>
                <a:lnTo>
                  <a:pt x="0" y="3701"/>
                </a:lnTo>
                <a:lnTo>
                  <a:pt x="0" y="1655"/>
                </a:lnTo>
                <a:lnTo>
                  <a:pt x="1779" y="0"/>
                </a:lnTo>
                <a:lnTo>
                  <a:pt x="4009" y="0"/>
                </a:lnTo>
                <a:lnTo>
                  <a:pt x="6239" y="0"/>
                </a:lnTo>
                <a:lnTo>
                  <a:pt x="8019" y="1655"/>
                </a:lnTo>
                <a:lnTo>
                  <a:pt x="8019" y="3701"/>
                </a:lnTo>
                <a:close/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5999" y="5944181"/>
            <a:ext cx="181610" cy="167005"/>
          </a:xfrm>
          <a:custGeom>
            <a:avLst/>
            <a:gdLst/>
            <a:ahLst/>
            <a:cxnLst/>
            <a:rect l="l" t="t" r="r" b="b"/>
            <a:pathLst>
              <a:path w="181610" h="167004">
                <a:moveTo>
                  <a:pt x="167245" y="0"/>
                </a:moveTo>
                <a:lnTo>
                  <a:pt x="137843" y="23476"/>
                </a:lnTo>
                <a:lnTo>
                  <a:pt x="100328" y="38586"/>
                </a:lnTo>
                <a:lnTo>
                  <a:pt x="58933" y="52765"/>
                </a:lnTo>
                <a:lnTo>
                  <a:pt x="17894" y="73448"/>
                </a:lnTo>
                <a:lnTo>
                  <a:pt x="5150" y="89117"/>
                </a:lnTo>
                <a:lnTo>
                  <a:pt x="0" y="109834"/>
                </a:lnTo>
                <a:lnTo>
                  <a:pt x="979" y="130455"/>
                </a:lnTo>
                <a:lnTo>
                  <a:pt x="32011" y="164302"/>
                </a:lnTo>
                <a:lnTo>
                  <a:pt x="79676" y="165897"/>
                </a:lnTo>
                <a:lnTo>
                  <a:pt x="124189" y="166673"/>
                </a:lnTo>
                <a:lnTo>
                  <a:pt x="163942" y="166906"/>
                </a:lnTo>
                <a:lnTo>
                  <a:pt x="181195" y="165587"/>
                </a:lnTo>
                <a:lnTo>
                  <a:pt x="177864" y="158316"/>
                </a:lnTo>
                <a:lnTo>
                  <a:pt x="166468" y="153262"/>
                </a:lnTo>
                <a:lnTo>
                  <a:pt x="145649" y="151101"/>
                </a:lnTo>
                <a:lnTo>
                  <a:pt x="114053" y="152506"/>
                </a:lnTo>
                <a:lnTo>
                  <a:pt x="122412" y="137618"/>
                </a:lnTo>
                <a:lnTo>
                  <a:pt x="125129" y="120403"/>
                </a:lnTo>
                <a:lnTo>
                  <a:pt x="121489" y="103187"/>
                </a:lnTo>
                <a:lnTo>
                  <a:pt x="110779" y="88299"/>
                </a:lnTo>
                <a:lnTo>
                  <a:pt x="92094" y="83807"/>
                </a:lnTo>
                <a:lnTo>
                  <a:pt x="68972" y="91966"/>
                </a:lnTo>
                <a:lnTo>
                  <a:pt x="47358" y="106280"/>
                </a:lnTo>
                <a:lnTo>
                  <a:pt x="33197" y="120253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5505" y="6036713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29">
                <a:moveTo>
                  <a:pt x="0" y="29632"/>
                </a:moveTo>
                <a:lnTo>
                  <a:pt x="19711" y="63363"/>
                </a:lnTo>
                <a:lnTo>
                  <a:pt x="25030" y="73931"/>
                </a:lnTo>
                <a:lnTo>
                  <a:pt x="26762" y="74023"/>
                </a:lnTo>
                <a:lnTo>
                  <a:pt x="30985" y="74460"/>
                </a:lnTo>
                <a:lnTo>
                  <a:pt x="37601" y="74671"/>
                </a:lnTo>
                <a:lnTo>
                  <a:pt x="49001" y="74698"/>
                </a:lnTo>
                <a:lnTo>
                  <a:pt x="60682" y="74515"/>
                </a:lnTo>
                <a:lnTo>
                  <a:pt x="68138" y="74092"/>
                </a:lnTo>
                <a:lnTo>
                  <a:pt x="69729" y="71555"/>
                </a:lnTo>
                <a:lnTo>
                  <a:pt x="67661" y="66569"/>
                </a:lnTo>
                <a:lnTo>
                  <a:pt x="58506" y="62195"/>
                </a:lnTo>
                <a:lnTo>
                  <a:pt x="38838" y="61494"/>
                </a:lnTo>
                <a:lnTo>
                  <a:pt x="38533" y="48407"/>
                </a:lnTo>
                <a:lnTo>
                  <a:pt x="37055" y="28885"/>
                </a:lnTo>
                <a:lnTo>
                  <a:pt x="34417" y="10293"/>
                </a:lnTo>
                <a:lnTo>
                  <a:pt x="30629" y="0"/>
                </a:lnTo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7577" y="5993568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5" h="67945">
                <a:moveTo>
                  <a:pt x="4555" y="67747"/>
                </a:moveTo>
                <a:lnTo>
                  <a:pt x="10609" y="59428"/>
                </a:lnTo>
                <a:lnTo>
                  <a:pt x="14573" y="45244"/>
                </a:lnTo>
                <a:lnTo>
                  <a:pt x="12389" y="25375"/>
                </a:lnTo>
                <a:lnTo>
                  <a:pt x="0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8489" y="6079743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5" h="30479">
                <a:moveTo>
                  <a:pt x="9715" y="0"/>
                </a:moveTo>
                <a:lnTo>
                  <a:pt x="5427" y="3869"/>
                </a:lnTo>
                <a:lnTo>
                  <a:pt x="1708" y="9592"/>
                </a:lnTo>
                <a:lnTo>
                  <a:pt x="0" y="16254"/>
                </a:lnTo>
                <a:lnTo>
                  <a:pt x="1743" y="22942"/>
                </a:lnTo>
                <a:lnTo>
                  <a:pt x="6171" y="27413"/>
                </a:lnTo>
                <a:lnTo>
                  <a:pt x="12897" y="29936"/>
                </a:lnTo>
                <a:lnTo>
                  <a:pt x="21691" y="29951"/>
                </a:lnTo>
                <a:lnTo>
                  <a:pt x="32325" y="26896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6129" y="6083334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19" h="12700">
                <a:moveTo>
                  <a:pt x="19905" y="0"/>
                </a:moveTo>
                <a:lnTo>
                  <a:pt x="15089" y="6367"/>
                </a:lnTo>
                <a:lnTo>
                  <a:pt x="6263" y="10597"/>
                </a:lnTo>
                <a:lnTo>
                  <a:pt x="0" y="12574"/>
                </a:lnTo>
              </a:path>
            </a:pathLst>
          </a:custGeom>
          <a:ln w="4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9818" y="3347808"/>
            <a:ext cx="2304366" cy="1230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08855" y="3350167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09" h="259079">
                <a:moveTo>
                  <a:pt x="250115" y="208235"/>
                </a:moveTo>
                <a:lnTo>
                  <a:pt x="44107" y="208235"/>
                </a:lnTo>
                <a:lnTo>
                  <a:pt x="42981" y="219568"/>
                </a:lnTo>
                <a:lnTo>
                  <a:pt x="42239" y="230104"/>
                </a:lnTo>
                <a:lnTo>
                  <a:pt x="41872" y="238188"/>
                </a:lnTo>
                <a:lnTo>
                  <a:pt x="41770" y="245700"/>
                </a:lnTo>
                <a:lnTo>
                  <a:pt x="22130" y="246397"/>
                </a:lnTo>
                <a:lnTo>
                  <a:pt x="12982" y="250772"/>
                </a:lnTo>
                <a:lnTo>
                  <a:pt x="10916" y="255764"/>
                </a:lnTo>
                <a:lnTo>
                  <a:pt x="12522" y="258311"/>
                </a:lnTo>
                <a:lnTo>
                  <a:pt x="19958" y="258722"/>
                </a:lnTo>
                <a:lnTo>
                  <a:pt x="31638" y="258903"/>
                </a:lnTo>
                <a:lnTo>
                  <a:pt x="43047" y="258877"/>
                </a:lnTo>
                <a:lnTo>
                  <a:pt x="49669" y="258667"/>
                </a:lnTo>
                <a:lnTo>
                  <a:pt x="53860" y="258235"/>
                </a:lnTo>
                <a:lnTo>
                  <a:pt x="55600" y="258121"/>
                </a:lnTo>
                <a:lnTo>
                  <a:pt x="56679" y="256038"/>
                </a:lnTo>
                <a:lnTo>
                  <a:pt x="58568" y="252250"/>
                </a:lnTo>
                <a:lnTo>
                  <a:pt x="61884" y="245700"/>
                </a:lnTo>
                <a:lnTo>
                  <a:pt x="65769" y="238188"/>
                </a:lnTo>
                <a:lnTo>
                  <a:pt x="70091" y="230104"/>
                </a:lnTo>
                <a:lnTo>
                  <a:pt x="251079" y="230104"/>
                </a:lnTo>
                <a:lnTo>
                  <a:pt x="247954" y="227272"/>
                </a:lnTo>
                <a:lnTo>
                  <a:pt x="250345" y="211396"/>
                </a:lnTo>
                <a:lnTo>
                  <a:pt x="250115" y="208235"/>
                </a:lnTo>
                <a:close/>
              </a:path>
              <a:path w="257809" h="259079">
                <a:moveTo>
                  <a:pt x="251079" y="230104"/>
                </a:moveTo>
                <a:lnTo>
                  <a:pt x="70091" y="230104"/>
                </a:lnTo>
                <a:lnTo>
                  <a:pt x="70091" y="230828"/>
                </a:lnTo>
                <a:lnTo>
                  <a:pt x="74917" y="237178"/>
                </a:lnTo>
                <a:lnTo>
                  <a:pt x="83769" y="241420"/>
                </a:lnTo>
                <a:lnTo>
                  <a:pt x="90004" y="243401"/>
                </a:lnTo>
                <a:lnTo>
                  <a:pt x="90474" y="243719"/>
                </a:lnTo>
                <a:lnTo>
                  <a:pt x="80521" y="245773"/>
                </a:lnTo>
                <a:lnTo>
                  <a:pt x="73810" y="248812"/>
                </a:lnTo>
                <a:lnTo>
                  <a:pt x="70059" y="252688"/>
                </a:lnTo>
                <a:lnTo>
                  <a:pt x="68986" y="257257"/>
                </a:lnTo>
                <a:lnTo>
                  <a:pt x="86229" y="258573"/>
                </a:lnTo>
                <a:lnTo>
                  <a:pt x="125974" y="258338"/>
                </a:lnTo>
                <a:lnTo>
                  <a:pt x="201993" y="257257"/>
                </a:lnTo>
                <a:lnTo>
                  <a:pt x="213314" y="257257"/>
                </a:lnTo>
                <a:lnTo>
                  <a:pt x="219963" y="256038"/>
                </a:lnTo>
                <a:lnTo>
                  <a:pt x="225755" y="253638"/>
                </a:lnTo>
                <a:lnTo>
                  <a:pt x="252492" y="253638"/>
                </a:lnTo>
                <a:lnTo>
                  <a:pt x="255930" y="250183"/>
                </a:lnTo>
                <a:lnTo>
                  <a:pt x="257615" y="243719"/>
                </a:lnTo>
                <a:lnTo>
                  <a:pt x="257639" y="243401"/>
                </a:lnTo>
                <a:lnTo>
                  <a:pt x="255957" y="236870"/>
                </a:lnTo>
                <a:lnTo>
                  <a:pt x="252238" y="231156"/>
                </a:lnTo>
                <a:lnTo>
                  <a:pt x="251079" y="230104"/>
                </a:lnTo>
                <a:close/>
              </a:path>
              <a:path w="257809" h="259079">
                <a:moveTo>
                  <a:pt x="213314" y="257257"/>
                </a:moveTo>
                <a:lnTo>
                  <a:pt x="201993" y="257257"/>
                </a:lnTo>
                <a:lnTo>
                  <a:pt x="212483" y="257409"/>
                </a:lnTo>
                <a:lnTo>
                  <a:pt x="213314" y="257257"/>
                </a:lnTo>
                <a:close/>
              </a:path>
              <a:path w="257809" h="259079">
                <a:moveTo>
                  <a:pt x="252492" y="253638"/>
                </a:moveTo>
                <a:lnTo>
                  <a:pt x="225755" y="253638"/>
                </a:lnTo>
                <a:lnTo>
                  <a:pt x="225348" y="254133"/>
                </a:lnTo>
                <a:lnTo>
                  <a:pt x="235961" y="257186"/>
                </a:lnTo>
                <a:lnTo>
                  <a:pt x="244749" y="257173"/>
                </a:lnTo>
                <a:lnTo>
                  <a:pt x="251482" y="254653"/>
                </a:lnTo>
                <a:lnTo>
                  <a:pt x="252492" y="253638"/>
                </a:lnTo>
                <a:close/>
              </a:path>
              <a:path w="257809" h="259079">
                <a:moveTo>
                  <a:pt x="180188" y="140735"/>
                </a:moveTo>
                <a:lnTo>
                  <a:pt x="49301" y="140735"/>
                </a:lnTo>
                <a:lnTo>
                  <a:pt x="48552" y="141065"/>
                </a:lnTo>
                <a:lnTo>
                  <a:pt x="36158" y="166439"/>
                </a:lnTo>
                <a:lnTo>
                  <a:pt x="33975" y="186304"/>
                </a:lnTo>
                <a:lnTo>
                  <a:pt x="37950" y="200485"/>
                </a:lnTo>
                <a:lnTo>
                  <a:pt x="44030" y="208807"/>
                </a:lnTo>
                <a:lnTo>
                  <a:pt x="44107" y="208235"/>
                </a:lnTo>
                <a:lnTo>
                  <a:pt x="250115" y="208235"/>
                </a:lnTo>
                <a:lnTo>
                  <a:pt x="249067" y="193844"/>
                </a:lnTo>
                <a:lnTo>
                  <a:pt x="243306" y="177471"/>
                </a:lnTo>
                <a:lnTo>
                  <a:pt x="232244" y="165131"/>
                </a:lnTo>
                <a:lnTo>
                  <a:pt x="198659" y="147414"/>
                </a:lnTo>
                <a:lnTo>
                  <a:pt x="180188" y="140735"/>
                </a:lnTo>
                <a:close/>
              </a:path>
              <a:path w="257809" h="259079">
                <a:moveTo>
                  <a:pt x="46442" y="0"/>
                </a:moveTo>
                <a:lnTo>
                  <a:pt x="38451" y="324"/>
                </a:lnTo>
                <a:lnTo>
                  <a:pt x="32905" y="12185"/>
                </a:lnTo>
                <a:lnTo>
                  <a:pt x="33059" y="30556"/>
                </a:lnTo>
                <a:lnTo>
                  <a:pt x="37841" y="49574"/>
                </a:lnTo>
                <a:lnTo>
                  <a:pt x="43901" y="66735"/>
                </a:lnTo>
                <a:lnTo>
                  <a:pt x="47891" y="79533"/>
                </a:lnTo>
                <a:lnTo>
                  <a:pt x="48221" y="79889"/>
                </a:lnTo>
                <a:lnTo>
                  <a:pt x="38426" y="82930"/>
                </a:lnTo>
                <a:lnTo>
                  <a:pt x="26306" y="88536"/>
                </a:lnTo>
                <a:lnTo>
                  <a:pt x="14069" y="96464"/>
                </a:lnTo>
                <a:lnTo>
                  <a:pt x="3924" y="106470"/>
                </a:lnTo>
                <a:lnTo>
                  <a:pt x="888" y="112437"/>
                </a:lnTo>
                <a:lnTo>
                  <a:pt x="0" y="119005"/>
                </a:lnTo>
                <a:lnTo>
                  <a:pt x="1073" y="125572"/>
                </a:lnTo>
                <a:lnTo>
                  <a:pt x="39725" y="140709"/>
                </a:lnTo>
                <a:lnTo>
                  <a:pt x="44703" y="140912"/>
                </a:lnTo>
                <a:lnTo>
                  <a:pt x="49301" y="140735"/>
                </a:lnTo>
                <a:lnTo>
                  <a:pt x="180188" y="140735"/>
                </a:lnTo>
                <a:lnTo>
                  <a:pt x="164318" y="134996"/>
                </a:lnTo>
                <a:lnTo>
                  <a:pt x="131578" y="123742"/>
                </a:lnTo>
                <a:lnTo>
                  <a:pt x="102793" y="109518"/>
                </a:lnTo>
                <a:lnTo>
                  <a:pt x="82588" y="91166"/>
                </a:lnTo>
                <a:lnTo>
                  <a:pt x="98487" y="82091"/>
                </a:lnTo>
                <a:lnTo>
                  <a:pt x="110043" y="75010"/>
                </a:lnTo>
                <a:lnTo>
                  <a:pt x="114558" y="71126"/>
                </a:lnTo>
                <a:lnTo>
                  <a:pt x="69684" y="71126"/>
                </a:lnTo>
                <a:lnTo>
                  <a:pt x="69027" y="51027"/>
                </a:lnTo>
                <a:lnTo>
                  <a:pt x="67537" y="37499"/>
                </a:lnTo>
                <a:lnTo>
                  <a:pt x="65025" y="27549"/>
                </a:lnTo>
                <a:lnTo>
                  <a:pt x="61302" y="18180"/>
                </a:lnTo>
                <a:lnTo>
                  <a:pt x="54763" y="7267"/>
                </a:lnTo>
                <a:lnTo>
                  <a:pt x="46442" y="0"/>
                </a:lnTo>
                <a:close/>
              </a:path>
              <a:path w="257809" h="259079">
                <a:moveTo>
                  <a:pt x="125069" y="18180"/>
                </a:moveTo>
                <a:lnTo>
                  <a:pt x="108355" y="28724"/>
                </a:lnTo>
                <a:lnTo>
                  <a:pt x="92762" y="44462"/>
                </a:lnTo>
                <a:lnTo>
                  <a:pt x="79476" y="60296"/>
                </a:lnTo>
                <a:lnTo>
                  <a:pt x="69684" y="71126"/>
                </a:lnTo>
                <a:lnTo>
                  <a:pt x="114558" y="71126"/>
                </a:lnTo>
                <a:lnTo>
                  <a:pt x="120855" y="65708"/>
                </a:lnTo>
                <a:lnTo>
                  <a:pt x="134518" y="49968"/>
                </a:lnTo>
                <a:lnTo>
                  <a:pt x="138748" y="40938"/>
                </a:lnTo>
                <a:lnTo>
                  <a:pt x="141057" y="28173"/>
                </a:lnTo>
                <a:lnTo>
                  <a:pt x="137734" y="18358"/>
                </a:lnTo>
                <a:lnTo>
                  <a:pt x="125069" y="18180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8859" y="3350168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09" h="259079">
                <a:moveTo>
                  <a:pt x="69681" y="71124"/>
                </a:moveTo>
                <a:lnTo>
                  <a:pt x="79474" y="60297"/>
                </a:lnTo>
                <a:lnTo>
                  <a:pt x="92759" y="44462"/>
                </a:lnTo>
                <a:lnTo>
                  <a:pt x="108349" y="28722"/>
                </a:lnTo>
                <a:lnTo>
                  <a:pt x="125055" y="18181"/>
                </a:lnTo>
                <a:lnTo>
                  <a:pt x="137725" y="18364"/>
                </a:lnTo>
                <a:lnTo>
                  <a:pt x="141052" y="28181"/>
                </a:lnTo>
                <a:lnTo>
                  <a:pt x="120852" y="65711"/>
                </a:lnTo>
                <a:lnTo>
                  <a:pt x="82587" y="91170"/>
                </a:lnTo>
                <a:lnTo>
                  <a:pt x="82872" y="91675"/>
                </a:lnTo>
                <a:lnTo>
                  <a:pt x="131571" y="123738"/>
                </a:lnTo>
                <a:lnTo>
                  <a:pt x="164318" y="134992"/>
                </a:lnTo>
                <a:lnTo>
                  <a:pt x="198661" y="147409"/>
                </a:lnTo>
                <a:lnTo>
                  <a:pt x="232246" y="165124"/>
                </a:lnTo>
                <a:lnTo>
                  <a:pt x="243308" y="177468"/>
                </a:lnTo>
                <a:lnTo>
                  <a:pt x="249067" y="193840"/>
                </a:lnTo>
                <a:lnTo>
                  <a:pt x="250342" y="211388"/>
                </a:lnTo>
                <a:lnTo>
                  <a:pt x="247952" y="227262"/>
                </a:lnTo>
                <a:lnTo>
                  <a:pt x="252240" y="231151"/>
                </a:lnTo>
                <a:lnTo>
                  <a:pt x="255959" y="236869"/>
                </a:lnTo>
                <a:lnTo>
                  <a:pt x="257667" y="243514"/>
                </a:lnTo>
                <a:lnTo>
                  <a:pt x="255924" y="250182"/>
                </a:lnTo>
                <a:lnTo>
                  <a:pt x="251482" y="254653"/>
                </a:lnTo>
                <a:lnTo>
                  <a:pt x="244752" y="257176"/>
                </a:lnTo>
                <a:lnTo>
                  <a:pt x="235962" y="257191"/>
                </a:lnTo>
                <a:lnTo>
                  <a:pt x="225342" y="254136"/>
                </a:lnTo>
                <a:lnTo>
                  <a:pt x="225745" y="253630"/>
                </a:lnTo>
                <a:lnTo>
                  <a:pt x="219956" y="256044"/>
                </a:lnTo>
                <a:lnTo>
                  <a:pt x="212483" y="257401"/>
                </a:lnTo>
                <a:lnTo>
                  <a:pt x="201996" y="257263"/>
                </a:lnTo>
                <a:lnTo>
                  <a:pt x="170478" y="257563"/>
                </a:lnTo>
                <a:lnTo>
                  <a:pt x="125972" y="258340"/>
                </a:lnTo>
                <a:lnTo>
                  <a:pt x="86221" y="258578"/>
                </a:lnTo>
                <a:lnTo>
                  <a:pt x="68969" y="257263"/>
                </a:lnTo>
                <a:lnTo>
                  <a:pt x="70049" y="252684"/>
                </a:lnTo>
                <a:lnTo>
                  <a:pt x="73803" y="248803"/>
                </a:lnTo>
                <a:lnTo>
                  <a:pt x="80519" y="245767"/>
                </a:lnTo>
                <a:lnTo>
                  <a:pt x="90488" y="243722"/>
                </a:lnTo>
                <a:lnTo>
                  <a:pt x="89989" y="243400"/>
                </a:lnTo>
                <a:lnTo>
                  <a:pt x="83773" y="241423"/>
                </a:lnTo>
                <a:lnTo>
                  <a:pt x="74900" y="237194"/>
                </a:lnTo>
                <a:lnTo>
                  <a:pt x="70084" y="230826"/>
                </a:lnTo>
                <a:lnTo>
                  <a:pt x="70084" y="230113"/>
                </a:lnTo>
                <a:lnTo>
                  <a:pt x="65759" y="238189"/>
                </a:lnTo>
                <a:lnTo>
                  <a:pt x="61768" y="245906"/>
                </a:lnTo>
                <a:lnTo>
                  <a:pt x="58560" y="252245"/>
                </a:lnTo>
                <a:lnTo>
                  <a:pt x="56584" y="256182"/>
                </a:lnTo>
                <a:lnTo>
                  <a:pt x="55588" y="258113"/>
                </a:lnTo>
                <a:lnTo>
                  <a:pt x="53856" y="258228"/>
                </a:lnTo>
                <a:lnTo>
                  <a:pt x="49656" y="258665"/>
                </a:lnTo>
                <a:lnTo>
                  <a:pt x="43037" y="258876"/>
                </a:lnTo>
                <a:lnTo>
                  <a:pt x="31634" y="258903"/>
                </a:lnTo>
                <a:lnTo>
                  <a:pt x="19959" y="258720"/>
                </a:lnTo>
                <a:lnTo>
                  <a:pt x="12526" y="258297"/>
                </a:lnTo>
                <a:lnTo>
                  <a:pt x="10915" y="255760"/>
                </a:lnTo>
                <a:lnTo>
                  <a:pt x="12980" y="250774"/>
                </a:lnTo>
                <a:lnTo>
                  <a:pt x="22132" y="246400"/>
                </a:lnTo>
                <a:lnTo>
                  <a:pt x="41780" y="245699"/>
                </a:lnTo>
                <a:lnTo>
                  <a:pt x="41816" y="239592"/>
                </a:lnTo>
                <a:lnTo>
                  <a:pt x="42213" y="230446"/>
                </a:lnTo>
                <a:lnTo>
                  <a:pt x="42974" y="219559"/>
                </a:lnTo>
                <a:lnTo>
                  <a:pt x="44105" y="208228"/>
                </a:lnTo>
                <a:lnTo>
                  <a:pt x="44034" y="208803"/>
                </a:lnTo>
                <a:lnTo>
                  <a:pt x="37952" y="200483"/>
                </a:lnTo>
                <a:lnTo>
                  <a:pt x="33974" y="186300"/>
                </a:lnTo>
                <a:lnTo>
                  <a:pt x="36153" y="166431"/>
                </a:lnTo>
                <a:lnTo>
                  <a:pt x="48541" y="141055"/>
                </a:lnTo>
                <a:lnTo>
                  <a:pt x="49301" y="140733"/>
                </a:lnTo>
                <a:lnTo>
                  <a:pt x="44698" y="140917"/>
                </a:lnTo>
                <a:lnTo>
                  <a:pt x="3914" y="131538"/>
                </a:lnTo>
                <a:lnTo>
                  <a:pt x="0" y="119009"/>
                </a:lnTo>
                <a:lnTo>
                  <a:pt x="885" y="112445"/>
                </a:lnTo>
                <a:lnTo>
                  <a:pt x="38422" y="82923"/>
                </a:lnTo>
                <a:lnTo>
                  <a:pt x="48209" y="79882"/>
                </a:lnTo>
                <a:lnTo>
                  <a:pt x="47877" y="79537"/>
                </a:lnTo>
                <a:lnTo>
                  <a:pt x="43893" y="66740"/>
                </a:lnTo>
                <a:lnTo>
                  <a:pt x="37838" y="49575"/>
                </a:lnTo>
                <a:lnTo>
                  <a:pt x="33060" y="30551"/>
                </a:lnTo>
                <a:lnTo>
                  <a:pt x="32906" y="12181"/>
                </a:lnTo>
                <a:lnTo>
                  <a:pt x="38448" y="326"/>
                </a:lnTo>
                <a:lnTo>
                  <a:pt x="46439" y="0"/>
                </a:lnTo>
                <a:lnTo>
                  <a:pt x="54763" y="7264"/>
                </a:lnTo>
                <a:lnTo>
                  <a:pt x="61306" y="18181"/>
                </a:lnTo>
                <a:lnTo>
                  <a:pt x="65030" y="27546"/>
                </a:lnTo>
                <a:lnTo>
                  <a:pt x="67539" y="37497"/>
                </a:lnTo>
                <a:lnTo>
                  <a:pt x="69026" y="51026"/>
                </a:lnTo>
                <a:lnTo>
                  <a:pt x="69681" y="71124"/>
                </a:lnTo>
              </a:path>
            </a:pathLst>
          </a:custGeom>
          <a:ln w="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78530" y="3368340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9869" y="74828"/>
                </a:moveTo>
                <a:lnTo>
                  <a:pt x="50726" y="47995"/>
                </a:lnTo>
                <a:lnTo>
                  <a:pt x="71374" y="10000"/>
                </a:lnTo>
                <a:lnTo>
                  <a:pt x="68053" y="183"/>
                </a:lnTo>
                <a:lnTo>
                  <a:pt x="55398" y="0"/>
                </a:lnTo>
                <a:lnTo>
                  <a:pt x="38678" y="10551"/>
                </a:lnTo>
                <a:lnTo>
                  <a:pt x="23081" y="26290"/>
                </a:lnTo>
                <a:lnTo>
                  <a:pt x="9793" y="42119"/>
                </a:lnTo>
                <a:lnTo>
                  <a:pt x="0" y="52942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08854" y="3429625"/>
            <a:ext cx="76835" cy="61594"/>
          </a:xfrm>
          <a:custGeom>
            <a:avLst/>
            <a:gdLst/>
            <a:ahLst/>
            <a:cxnLst/>
            <a:rect l="l" t="t" r="r" b="b"/>
            <a:pathLst>
              <a:path w="76834" h="61595">
                <a:moveTo>
                  <a:pt x="51151" y="0"/>
                </a:moveTo>
                <a:lnTo>
                  <a:pt x="15312" y="16063"/>
                </a:lnTo>
                <a:lnTo>
                  <a:pt x="0" y="39551"/>
                </a:lnTo>
                <a:lnTo>
                  <a:pt x="1072" y="46123"/>
                </a:lnTo>
                <a:lnTo>
                  <a:pt x="47237" y="61341"/>
                </a:lnTo>
                <a:lnTo>
                  <a:pt x="58491" y="60247"/>
                </a:lnTo>
                <a:lnTo>
                  <a:pt x="68264" y="56420"/>
                </a:lnTo>
                <a:lnTo>
                  <a:pt x="76727" y="48598"/>
                </a:lnTo>
              </a:path>
            </a:pathLst>
          </a:custGeom>
          <a:ln w="4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41766" y="3350168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36774" y="71124"/>
                </a:moveTo>
                <a:lnTo>
                  <a:pt x="32123" y="27546"/>
                </a:lnTo>
                <a:lnTo>
                  <a:pt x="13532" y="0"/>
                </a:lnTo>
                <a:lnTo>
                  <a:pt x="5541" y="326"/>
                </a:lnTo>
                <a:lnTo>
                  <a:pt x="0" y="12181"/>
                </a:lnTo>
                <a:lnTo>
                  <a:pt x="153" y="30551"/>
                </a:lnTo>
                <a:lnTo>
                  <a:pt x="4931" y="49575"/>
                </a:lnTo>
                <a:lnTo>
                  <a:pt x="10986" y="66740"/>
                </a:lnTo>
                <a:lnTo>
                  <a:pt x="14970" y="79537"/>
                </a:lnTo>
              </a:path>
            </a:pathLst>
          </a:custGeom>
          <a:ln w="4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10214" y="3459726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1969" y="0"/>
                </a:moveTo>
                <a:lnTo>
                  <a:pt x="6239" y="4781"/>
                </a:lnTo>
                <a:lnTo>
                  <a:pt x="1637" y="9195"/>
                </a:lnTo>
                <a:lnTo>
                  <a:pt x="0" y="11425"/>
                </a:lnTo>
              </a:path>
            </a:pathLst>
          </a:custGeom>
          <a:ln w="4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34834" y="3446010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6223" y="0"/>
                </a:moveTo>
                <a:lnTo>
                  <a:pt x="1778" y="0"/>
                </a:lnTo>
                <a:lnTo>
                  <a:pt x="0" y="1650"/>
                </a:lnTo>
                <a:lnTo>
                  <a:pt x="0" y="5740"/>
                </a:lnTo>
                <a:lnTo>
                  <a:pt x="1778" y="7391"/>
                </a:lnTo>
                <a:lnTo>
                  <a:pt x="6223" y="7391"/>
                </a:lnTo>
                <a:lnTo>
                  <a:pt x="8001" y="5740"/>
                </a:lnTo>
                <a:lnTo>
                  <a:pt x="8001" y="1650"/>
                </a:lnTo>
                <a:lnTo>
                  <a:pt x="62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34834" y="3446004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0" y="3701"/>
                </a:moveTo>
                <a:lnTo>
                  <a:pt x="0" y="5747"/>
                </a:lnTo>
                <a:lnTo>
                  <a:pt x="1779" y="7402"/>
                </a:lnTo>
                <a:lnTo>
                  <a:pt x="4009" y="7402"/>
                </a:lnTo>
                <a:lnTo>
                  <a:pt x="6239" y="7402"/>
                </a:lnTo>
                <a:lnTo>
                  <a:pt x="8019" y="5747"/>
                </a:lnTo>
                <a:lnTo>
                  <a:pt x="8019" y="3701"/>
                </a:lnTo>
                <a:lnTo>
                  <a:pt x="8019" y="1655"/>
                </a:lnTo>
                <a:lnTo>
                  <a:pt x="6239" y="0"/>
                </a:lnTo>
                <a:lnTo>
                  <a:pt x="4009" y="0"/>
                </a:lnTo>
                <a:lnTo>
                  <a:pt x="1779" y="0"/>
                </a:lnTo>
                <a:lnTo>
                  <a:pt x="0" y="1655"/>
                </a:lnTo>
                <a:lnTo>
                  <a:pt x="0" y="3701"/>
                </a:lnTo>
                <a:close/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7833" y="3441839"/>
            <a:ext cx="181610" cy="167005"/>
          </a:xfrm>
          <a:custGeom>
            <a:avLst/>
            <a:gdLst/>
            <a:ahLst/>
            <a:cxnLst/>
            <a:rect l="l" t="t" r="r" b="b"/>
            <a:pathLst>
              <a:path w="181609" h="167004">
                <a:moveTo>
                  <a:pt x="13902" y="0"/>
                </a:moveTo>
                <a:lnTo>
                  <a:pt x="43311" y="23473"/>
                </a:lnTo>
                <a:lnTo>
                  <a:pt x="80837" y="38577"/>
                </a:lnTo>
                <a:lnTo>
                  <a:pt x="122234" y="52755"/>
                </a:lnTo>
                <a:lnTo>
                  <a:pt x="163253" y="73448"/>
                </a:lnTo>
                <a:lnTo>
                  <a:pt x="175998" y="89117"/>
                </a:lnTo>
                <a:lnTo>
                  <a:pt x="181154" y="109834"/>
                </a:lnTo>
                <a:lnTo>
                  <a:pt x="180188" y="130455"/>
                </a:lnTo>
                <a:lnTo>
                  <a:pt x="149163" y="164302"/>
                </a:lnTo>
                <a:lnTo>
                  <a:pt x="101518" y="165887"/>
                </a:lnTo>
                <a:lnTo>
                  <a:pt x="57005" y="166664"/>
                </a:lnTo>
                <a:lnTo>
                  <a:pt x="17252" y="166902"/>
                </a:lnTo>
                <a:lnTo>
                  <a:pt x="0" y="165587"/>
                </a:lnTo>
                <a:lnTo>
                  <a:pt x="3307" y="158316"/>
                </a:lnTo>
                <a:lnTo>
                  <a:pt x="14694" y="153262"/>
                </a:lnTo>
                <a:lnTo>
                  <a:pt x="35508" y="151101"/>
                </a:lnTo>
                <a:lnTo>
                  <a:pt x="67094" y="152506"/>
                </a:lnTo>
                <a:lnTo>
                  <a:pt x="58748" y="137618"/>
                </a:lnTo>
                <a:lnTo>
                  <a:pt x="56036" y="120403"/>
                </a:lnTo>
                <a:lnTo>
                  <a:pt x="59671" y="103187"/>
                </a:lnTo>
                <a:lnTo>
                  <a:pt x="70369" y="88299"/>
                </a:lnTo>
                <a:lnTo>
                  <a:pt x="89053" y="83797"/>
                </a:lnTo>
                <a:lnTo>
                  <a:pt x="112175" y="91957"/>
                </a:lnTo>
                <a:lnTo>
                  <a:pt x="133789" y="106276"/>
                </a:lnTo>
                <a:lnTo>
                  <a:pt x="147950" y="120253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19772" y="3534371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29">
                <a:moveTo>
                  <a:pt x="69702" y="29632"/>
                </a:moveTo>
                <a:lnTo>
                  <a:pt x="64503" y="36643"/>
                </a:lnTo>
                <a:lnTo>
                  <a:pt x="57110" y="49735"/>
                </a:lnTo>
                <a:lnTo>
                  <a:pt x="50011" y="63363"/>
                </a:lnTo>
                <a:lnTo>
                  <a:pt x="45692" y="71977"/>
                </a:lnTo>
                <a:lnTo>
                  <a:pt x="44672" y="73908"/>
                </a:lnTo>
                <a:lnTo>
                  <a:pt x="42940" y="74023"/>
                </a:lnTo>
                <a:lnTo>
                  <a:pt x="38741" y="74460"/>
                </a:lnTo>
                <a:lnTo>
                  <a:pt x="32122" y="74671"/>
                </a:lnTo>
                <a:lnTo>
                  <a:pt x="20719" y="74698"/>
                </a:lnTo>
                <a:lnTo>
                  <a:pt x="9044" y="74515"/>
                </a:lnTo>
                <a:lnTo>
                  <a:pt x="1611" y="74092"/>
                </a:lnTo>
                <a:lnTo>
                  <a:pt x="0" y="71555"/>
                </a:lnTo>
                <a:lnTo>
                  <a:pt x="2065" y="66569"/>
                </a:lnTo>
                <a:lnTo>
                  <a:pt x="11216" y="62195"/>
                </a:lnTo>
                <a:lnTo>
                  <a:pt x="30864" y="61494"/>
                </a:lnTo>
                <a:lnTo>
                  <a:pt x="31170" y="48407"/>
                </a:lnTo>
                <a:lnTo>
                  <a:pt x="32652" y="28885"/>
                </a:lnTo>
                <a:lnTo>
                  <a:pt x="35305" y="10293"/>
                </a:lnTo>
                <a:lnTo>
                  <a:pt x="39121" y="0"/>
                </a:lnTo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42832" y="3491226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4" h="67945">
                <a:moveTo>
                  <a:pt x="10056" y="67747"/>
                </a:moveTo>
                <a:lnTo>
                  <a:pt x="3975" y="59428"/>
                </a:lnTo>
                <a:lnTo>
                  <a:pt x="0" y="45244"/>
                </a:lnTo>
                <a:lnTo>
                  <a:pt x="2186" y="25375"/>
                </a:lnTo>
                <a:lnTo>
                  <a:pt x="14588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34190" y="3577401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4" h="30479">
                <a:moveTo>
                  <a:pt x="22586" y="0"/>
                </a:moveTo>
                <a:lnTo>
                  <a:pt x="26878" y="3869"/>
                </a:lnTo>
                <a:lnTo>
                  <a:pt x="30605" y="9592"/>
                </a:lnTo>
                <a:lnTo>
                  <a:pt x="32321" y="16254"/>
                </a:lnTo>
                <a:lnTo>
                  <a:pt x="30581" y="22942"/>
                </a:lnTo>
                <a:lnTo>
                  <a:pt x="26140" y="27413"/>
                </a:lnTo>
                <a:lnTo>
                  <a:pt x="19410" y="29936"/>
                </a:lnTo>
                <a:lnTo>
                  <a:pt x="10620" y="29951"/>
                </a:lnTo>
                <a:lnTo>
                  <a:pt x="0" y="26896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8948" y="358099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0"/>
                </a:moveTo>
                <a:lnTo>
                  <a:pt x="4816" y="6367"/>
                </a:lnTo>
                <a:lnTo>
                  <a:pt x="13689" y="10597"/>
                </a:lnTo>
                <a:lnTo>
                  <a:pt x="19905" y="12574"/>
                </a:lnTo>
              </a:path>
            </a:pathLst>
          </a:custGeom>
          <a:ln w="4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99993" y="4007275"/>
            <a:ext cx="1259313" cy="611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012648" y="6455092"/>
            <a:ext cx="408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Unicode MS"/>
                <a:cs typeface="Arial Unicode MS"/>
              </a:rPr>
              <a:t>Demo </a:t>
            </a:r>
            <a:r>
              <a:rPr sz="1400" spc="-50" dirty="0">
                <a:latin typeface="Arial Unicode MS"/>
                <a:cs typeface="Arial Unicode MS"/>
              </a:rPr>
              <a:t>courtesy </a:t>
            </a:r>
            <a:r>
              <a:rPr sz="1400" spc="-5" dirty="0">
                <a:latin typeface="Arial Unicode MS"/>
                <a:cs typeface="Arial Unicode MS"/>
              </a:rPr>
              <a:t>of </a:t>
            </a:r>
            <a:r>
              <a:rPr sz="1400" spc="-50" dirty="0">
                <a:latin typeface="Arial Unicode MS"/>
                <a:cs typeface="Arial Unicode MS"/>
              </a:rPr>
              <a:t>Prof. </a:t>
            </a:r>
            <a:r>
              <a:rPr sz="1400" spc="-85" dirty="0">
                <a:latin typeface="Arial Unicode MS"/>
                <a:cs typeface="Arial Unicode MS"/>
              </a:rPr>
              <a:t>Denny Freeman </a:t>
            </a:r>
            <a:r>
              <a:rPr sz="1400" spc="-70" dirty="0">
                <a:latin typeface="Arial Unicode MS"/>
                <a:cs typeface="Arial Unicode MS"/>
              </a:rPr>
              <a:t>and </a:t>
            </a:r>
            <a:r>
              <a:rPr sz="1400" spc="-85" dirty="0">
                <a:latin typeface="Arial Unicode MS"/>
                <a:cs typeface="Arial Unicode MS"/>
              </a:rPr>
              <a:t>Adam</a:t>
            </a:r>
            <a:r>
              <a:rPr sz="1400" spc="-165" dirty="0">
                <a:latin typeface="Arial Unicode MS"/>
                <a:cs typeface="Arial Unicode MS"/>
              </a:rPr>
              <a:t> </a:t>
            </a:r>
            <a:r>
              <a:rPr sz="1400" spc="-65" dirty="0">
                <a:latin typeface="Arial Unicode MS"/>
                <a:cs typeface="Arial Unicode MS"/>
              </a:rPr>
              <a:t>Hartz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38</a:t>
            </a:fld>
            <a:endParaRPr spc="-55" dirty="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016" y="2307533"/>
            <a:ext cx="6510655" cy="4014470"/>
          </a:xfrm>
          <a:custGeom>
            <a:avLst/>
            <a:gdLst/>
            <a:ahLst/>
            <a:cxnLst/>
            <a:rect l="l" t="t" r="r" b="b"/>
            <a:pathLst>
              <a:path w="6510655" h="4014470">
                <a:moveTo>
                  <a:pt x="0" y="4014163"/>
                </a:moveTo>
                <a:lnTo>
                  <a:pt x="6510086" y="4014163"/>
                </a:lnTo>
                <a:lnTo>
                  <a:pt x="6510086" y="0"/>
                </a:lnTo>
                <a:lnTo>
                  <a:pt x="0" y="0"/>
                </a:lnTo>
                <a:lnTo>
                  <a:pt x="0" y="4014163"/>
                </a:lnTo>
                <a:close/>
              </a:path>
            </a:pathLst>
          </a:custGeom>
          <a:ln w="9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9993" y="3173162"/>
            <a:ext cx="6505036" cy="3114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60281" y="5852509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250115" y="208235"/>
                </a:moveTo>
                <a:lnTo>
                  <a:pt x="44107" y="208235"/>
                </a:lnTo>
                <a:lnTo>
                  <a:pt x="42981" y="219568"/>
                </a:lnTo>
                <a:lnTo>
                  <a:pt x="42239" y="230104"/>
                </a:lnTo>
                <a:lnTo>
                  <a:pt x="41872" y="238188"/>
                </a:lnTo>
                <a:lnTo>
                  <a:pt x="41770" y="245700"/>
                </a:lnTo>
                <a:lnTo>
                  <a:pt x="22130" y="246397"/>
                </a:lnTo>
                <a:lnTo>
                  <a:pt x="12982" y="250771"/>
                </a:lnTo>
                <a:lnTo>
                  <a:pt x="10916" y="255758"/>
                </a:lnTo>
                <a:lnTo>
                  <a:pt x="12522" y="258298"/>
                </a:lnTo>
                <a:lnTo>
                  <a:pt x="19958" y="258717"/>
                </a:lnTo>
                <a:lnTo>
                  <a:pt x="31638" y="258902"/>
                </a:lnTo>
                <a:lnTo>
                  <a:pt x="43047" y="258877"/>
                </a:lnTo>
                <a:lnTo>
                  <a:pt x="49669" y="258667"/>
                </a:lnTo>
                <a:lnTo>
                  <a:pt x="53860" y="258235"/>
                </a:lnTo>
                <a:lnTo>
                  <a:pt x="55600" y="258121"/>
                </a:lnTo>
                <a:lnTo>
                  <a:pt x="56679" y="256038"/>
                </a:lnTo>
                <a:lnTo>
                  <a:pt x="58568" y="252250"/>
                </a:lnTo>
                <a:lnTo>
                  <a:pt x="61884" y="245700"/>
                </a:lnTo>
                <a:lnTo>
                  <a:pt x="65769" y="238188"/>
                </a:lnTo>
                <a:lnTo>
                  <a:pt x="70091" y="230104"/>
                </a:lnTo>
                <a:lnTo>
                  <a:pt x="251079" y="230104"/>
                </a:lnTo>
                <a:lnTo>
                  <a:pt x="247954" y="227272"/>
                </a:lnTo>
                <a:lnTo>
                  <a:pt x="250345" y="211396"/>
                </a:lnTo>
                <a:lnTo>
                  <a:pt x="250115" y="208235"/>
                </a:lnTo>
                <a:close/>
              </a:path>
              <a:path w="257810" h="259079">
                <a:moveTo>
                  <a:pt x="251079" y="230104"/>
                </a:moveTo>
                <a:lnTo>
                  <a:pt x="70091" y="230104"/>
                </a:lnTo>
                <a:lnTo>
                  <a:pt x="70091" y="230828"/>
                </a:lnTo>
                <a:lnTo>
                  <a:pt x="74904" y="237178"/>
                </a:lnTo>
                <a:lnTo>
                  <a:pt x="83769" y="241420"/>
                </a:lnTo>
                <a:lnTo>
                  <a:pt x="89992" y="243401"/>
                </a:lnTo>
                <a:lnTo>
                  <a:pt x="90474" y="243719"/>
                </a:lnTo>
                <a:lnTo>
                  <a:pt x="80516" y="245773"/>
                </a:lnTo>
                <a:lnTo>
                  <a:pt x="73804" y="248812"/>
                </a:lnTo>
                <a:lnTo>
                  <a:pt x="70052" y="252688"/>
                </a:lnTo>
                <a:lnTo>
                  <a:pt x="68973" y="257257"/>
                </a:lnTo>
                <a:lnTo>
                  <a:pt x="86223" y="258573"/>
                </a:lnTo>
                <a:lnTo>
                  <a:pt x="125972" y="258338"/>
                </a:lnTo>
                <a:lnTo>
                  <a:pt x="201993" y="257257"/>
                </a:lnTo>
                <a:lnTo>
                  <a:pt x="213314" y="257257"/>
                </a:lnTo>
                <a:lnTo>
                  <a:pt x="219964" y="256038"/>
                </a:lnTo>
                <a:lnTo>
                  <a:pt x="225755" y="253638"/>
                </a:lnTo>
                <a:lnTo>
                  <a:pt x="252492" y="253638"/>
                </a:lnTo>
                <a:lnTo>
                  <a:pt x="255930" y="250183"/>
                </a:lnTo>
                <a:lnTo>
                  <a:pt x="257615" y="243719"/>
                </a:lnTo>
                <a:lnTo>
                  <a:pt x="257639" y="243401"/>
                </a:lnTo>
                <a:lnTo>
                  <a:pt x="255957" y="236870"/>
                </a:lnTo>
                <a:lnTo>
                  <a:pt x="252238" y="231156"/>
                </a:lnTo>
                <a:lnTo>
                  <a:pt x="251079" y="230104"/>
                </a:lnTo>
                <a:close/>
              </a:path>
              <a:path w="257810" h="259079">
                <a:moveTo>
                  <a:pt x="213314" y="257257"/>
                </a:moveTo>
                <a:lnTo>
                  <a:pt x="201993" y="257257"/>
                </a:lnTo>
                <a:lnTo>
                  <a:pt x="212483" y="257409"/>
                </a:lnTo>
                <a:lnTo>
                  <a:pt x="213314" y="257257"/>
                </a:lnTo>
                <a:close/>
              </a:path>
              <a:path w="257810" h="259079">
                <a:moveTo>
                  <a:pt x="252492" y="253638"/>
                </a:moveTo>
                <a:lnTo>
                  <a:pt x="225755" y="253638"/>
                </a:lnTo>
                <a:lnTo>
                  <a:pt x="225348" y="254133"/>
                </a:lnTo>
                <a:lnTo>
                  <a:pt x="235961" y="257186"/>
                </a:lnTo>
                <a:lnTo>
                  <a:pt x="244749" y="257173"/>
                </a:lnTo>
                <a:lnTo>
                  <a:pt x="251482" y="254653"/>
                </a:lnTo>
                <a:lnTo>
                  <a:pt x="252492" y="253638"/>
                </a:lnTo>
                <a:close/>
              </a:path>
              <a:path w="257810" h="259079">
                <a:moveTo>
                  <a:pt x="180186" y="140735"/>
                </a:moveTo>
                <a:lnTo>
                  <a:pt x="49301" y="140735"/>
                </a:lnTo>
                <a:lnTo>
                  <a:pt x="48552" y="141065"/>
                </a:lnTo>
                <a:lnTo>
                  <a:pt x="36158" y="166439"/>
                </a:lnTo>
                <a:lnTo>
                  <a:pt x="33975" y="186304"/>
                </a:lnTo>
                <a:lnTo>
                  <a:pt x="37950" y="200485"/>
                </a:lnTo>
                <a:lnTo>
                  <a:pt x="44030" y="208807"/>
                </a:lnTo>
                <a:lnTo>
                  <a:pt x="44107" y="208235"/>
                </a:lnTo>
                <a:lnTo>
                  <a:pt x="250115" y="208235"/>
                </a:lnTo>
                <a:lnTo>
                  <a:pt x="249067" y="193844"/>
                </a:lnTo>
                <a:lnTo>
                  <a:pt x="243306" y="177471"/>
                </a:lnTo>
                <a:lnTo>
                  <a:pt x="232244" y="165131"/>
                </a:lnTo>
                <a:lnTo>
                  <a:pt x="198659" y="147414"/>
                </a:lnTo>
                <a:lnTo>
                  <a:pt x="180186" y="140735"/>
                </a:lnTo>
                <a:close/>
              </a:path>
              <a:path w="257810" h="259079">
                <a:moveTo>
                  <a:pt x="46442" y="0"/>
                </a:moveTo>
                <a:lnTo>
                  <a:pt x="38451" y="324"/>
                </a:lnTo>
                <a:lnTo>
                  <a:pt x="32905" y="12185"/>
                </a:lnTo>
                <a:lnTo>
                  <a:pt x="33059" y="30556"/>
                </a:lnTo>
                <a:lnTo>
                  <a:pt x="37841" y="49574"/>
                </a:lnTo>
                <a:lnTo>
                  <a:pt x="43901" y="66735"/>
                </a:lnTo>
                <a:lnTo>
                  <a:pt x="47891" y="79533"/>
                </a:lnTo>
                <a:lnTo>
                  <a:pt x="48221" y="79889"/>
                </a:lnTo>
                <a:lnTo>
                  <a:pt x="38426" y="82924"/>
                </a:lnTo>
                <a:lnTo>
                  <a:pt x="26306" y="88531"/>
                </a:lnTo>
                <a:lnTo>
                  <a:pt x="14069" y="96462"/>
                </a:lnTo>
                <a:lnTo>
                  <a:pt x="3924" y="106470"/>
                </a:lnTo>
                <a:lnTo>
                  <a:pt x="888" y="112437"/>
                </a:lnTo>
                <a:lnTo>
                  <a:pt x="0" y="119005"/>
                </a:lnTo>
                <a:lnTo>
                  <a:pt x="1073" y="125572"/>
                </a:lnTo>
                <a:lnTo>
                  <a:pt x="44704" y="140912"/>
                </a:lnTo>
                <a:lnTo>
                  <a:pt x="49301" y="140735"/>
                </a:lnTo>
                <a:lnTo>
                  <a:pt x="180186" y="140735"/>
                </a:lnTo>
                <a:lnTo>
                  <a:pt x="164318" y="134997"/>
                </a:lnTo>
                <a:lnTo>
                  <a:pt x="131578" y="123748"/>
                </a:lnTo>
                <a:lnTo>
                  <a:pt x="102793" y="109531"/>
                </a:lnTo>
                <a:lnTo>
                  <a:pt x="82588" y="91166"/>
                </a:lnTo>
                <a:lnTo>
                  <a:pt x="98487" y="82091"/>
                </a:lnTo>
                <a:lnTo>
                  <a:pt x="110043" y="75010"/>
                </a:lnTo>
                <a:lnTo>
                  <a:pt x="114558" y="71126"/>
                </a:lnTo>
                <a:lnTo>
                  <a:pt x="69684" y="71126"/>
                </a:lnTo>
                <a:lnTo>
                  <a:pt x="69027" y="51027"/>
                </a:lnTo>
                <a:lnTo>
                  <a:pt x="67537" y="37499"/>
                </a:lnTo>
                <a:lnTo>
                  <a:pt x="65025" y="27549"/>
                </a:lnTo>
                <a:lnTo>
                  <a:pt x="61302" y="18180"/>
                </a:lnTo>
                <a:lnTo>
                  <a:pt x="54763" y="7267"/>
                </a:lnTo>
                <a:lnTo>
                  <a:pt x="46442" y="0"/>
                </a:lnTo>
                <a:close/>
              </a:path>
              <a:path w="257810" h="259079">
                <a:moveTo>
                  <a:pt x="125069" y="18180"/>
                </a:moveTo>
                <a:lnTo>
                  <a:pt x="108355" y="28724"/>
                </a:lnTo>
                <a:lnTo>
                  <a:pt x="92762" y="44462"/>
                </a:lnTo>
                <a:lnTo>
                  <a:pt x="79476" y="60296"/>
                </a:lnTo>
                <a:lnTo>
                  <a:pt x="69684" y="71126"/>
                </a:lnTo>
                <a:lnTo>
                  <a:pt x="114558" y="71126"/>
                </a:lnTo>
                <a:lnTo>
                  <a:pt x="120855" y="65708"/>
                </a:lnTo>
                <a:lnTo>
                  <a:pt x="134518" y="49968"/>
                </a:lnTo>
                <a:lnTo>
                  <a:pt x="138748" y="40938"/>
                </a:lnTo>
                <a:lnTo>
                  <a:pt x="141057" y="28173"/>
                </a:lnTo>
                <a:lnTo>
                  <a:pt x="137734" y="18358"/>
                </a:lnTo>
                <a:lnTo>
                  <a:pt x="125069" y="18180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0285" y="5852501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10" h="259079">
                <a:moveTo>
                  <a:pt x="69681" y="71132"/>
                </a:moveTo>
                <a:lnTo>
                  <a:pt x="79474" y="60306"/>
                </a:lnTo>
                <a:lnTo>
                  <a:pt x="92759" y="44471"/>
                </a:lnTo>
                <a:lnTo>
                  <a:pt x="108349" y="28731"/>
                </a:lnTo>
                <a:lnTo>
                  <a:pt x="125055" y="18189"/>
                </a:lnTo>
                <a:lnTo>
                  <a:pt x="137725" y="18363"/>
                </a:lnTo>
                <a:lnTo>
                  <a:pt x="141052" y="28181"/>
                </a:lnTo>
                <a:lnTo>
                  <a:pt x="120848" y="65720"/>
                </a:lnTo>
                <a:lnTo>
                  <a:pt x="82587" y="91178"/>
                </a:lnTo>
                <a:lnTo>
                  <a:pt x="82872" y="91684"/>
                </a:lnTo>
                <a:lnTo>
                  <a:pt x="131571" y="123747"/>
                </a:lnTo>
                <a:lnTo>
                  <a:pt x="164318" y="135000"/>
                </a:lnTo>
                <a:lnTo>
                  <a:pt x="198661" y="147418"/>
                </a:lnTo>
                <a:lnTo>
                  <a:pt x="232246" y="165133"/>
                </a:lnTo>
                <a:lnTo>
                  <a:pt x="243298" y="177477"/>
                </a:lnTo>
                <a:lnTo>
                  <a:pt x="249058" y="193848"/>
                </a:lnTo>
                <a:lnTo>
                  <a:pt x="250339" y="211397"/>
                </a:lnTo>
                <a:lnTo>
                  <a:pt x="247952" y="227271"/>
                </a:lnTo>
                <a:lnTo>
                  <a:pt x="252240" y="231159"/>
                </a:lnTo>
                <a:lnTo>
                  <a:pt x="255959" y="236877"/>
                </a:lnTo>
                <a:lnTo>
                  <a:pt x="257667" y="243522"/>
                </a:lnTo>
                <a:lnTo>
                  <a:pt x="255924" y="250191"/>
                </a:lnTo>
                <a:lnTo>
                  <a:pt x="251482" y="254662"/>
                </a:lnTo>
                <a:lnTo>
                  <a:pt x="244752" y="257185"/>
                </a:lnTo>
                <a:lnTo>
                  <a:pt x="235962" y="257199"/>
                </a:lnTo>
                <a:lnTo>
                  <a:pt x="225342" y="254145"/>
                </a:lnTo>
                <a:lnTo>
                  <a:pt x="225745" y="253639"/>
                </a:lnTo>
                <a:lnTo>
                  <a:pt x="219956" y="256053"/>
                </a:lnTo>
                <a:lnTo>
                  <a:pt x="212483" y="257409"/>
                </a:lnTo>
                <a:lnTo>
                  <a:pt x="201996" y="257271"/>
                </a:lnTo>
                <a:lnTo>
                  <a:pt x="170478" y="257572"/>
                </a:lnTo>
                <a:lnTo>
                  <a:pt x="125972" y="258349"/>
                </a:lnTo>
                <a:lnTo>
                  <a:pt x="86221" y="258587"/>
                </a:lnTo>
                <a:lnTo>
                  <a:pt x="68969" y="257271"/>
                </a:lnTo>
                <a:lnTo>
                  <a:pt x="70049" y="252692"/>
                </a:lnTo>
                <a:lnTo>
                  <a:pt x="73800" y="248811"/>
                </a:lnTo>
                <a:lnTo>
                  <a:pt x="80509" y="245775"/>
                </a:lnTo>
                <a:lnTo>
                  <a:pt x="90464" y="243731"/>
                </a:lnTo>
                <a:lnTo>
                  <a:pt x="89989" y="243409"/>
                </a:lnTo>
                <a:lnTo>
                  <a:pt x="83773" y="241432"/>
                </a:lnTo>
                <a:lnTo>
                  <a:pt x="74900" y="237179"/>
                </a:lnTo>
                <a:lnTo>
                  <a:pt x="70084" y="230834"/>
                </a:lnTo>
                <a:lnTo>
                  <a:pt x="70084" y="230122"/>
                </a:lnTo>
                <a:lnTo>
                  <a:pt x="65759" y="238197"/>
                </a:lnTo>
                <a:lnTo>
                  <a:pt x="61768" y="245915"/>
                </a:lnTo>
                <a:lnTo>
                  <a:pt x="58560" y="252253"/>
                </a:lnTo>
                <a:lnTo>
                  <a:pt x="56584" y="256191"/>
                </a:lnTo>
                <a:lnTo>
                  <a:pt x="55588" y="258122"/>
                </a:lnTo>
                <a:lnTo>
                  <a:pt x="53856" y="258237"/>
                </a:lnTo>
                <a:lnTo>
                  <a:pt x="49656" y="258674"/>
                </a:lnTo>
                <a:lnTo>
                  <a:pt x="43037" y="258881"/>
                </a:lnTo>
                <a:lnTo>
                  <a:pt x="31634" y="258903"/>
                </a:lnTo>
                <a:lnTo>
                  <a:pt x="19959" y="258719"/>
                </a:lnTo>
                <a:lnTo>
                  <a:pt x="12526" y="258306"/>
                </a:lnTo>
                <a:lnTo>
                  <a:pt x="10915" y="255768"/>
                </a:lnTo>
                <a:lnTo>
                  <a:pt x="12977" y="250783"/>
                </a:lnTo>
                <a:lnTo>
                  <a:pt x="22122" y="246409"/>
                </a:lnTo>
                <a:lnTo>
                  <a:pt x="41756" y="245708"/>
                </a:lnTo>
                <a:lnTo>
                  <a:pt x="41806" y="239601"/>
                </a:lnTo>
                <a:lnTo>
                  <a:pt x="42210" y="230455"/>
                </a:lnTo>
                <a:lnTo>
                  <a:pt x="42974" y="219568"/>
                </a:lnTo>
                <a:lnTo>
                  <a:pt x="44105" y="208236"/>
                </a:lnTo>
                <a:lnTo>
                  <a:pt x="44034" y="208811"/>
                </a:lnTo>
                <a:lnTo>
                  <a:pt x="37952" y="200492"/>
                </a:lnTo>
                <a:lnTo>
                  <a:pt x="33974" y="186308"/>
                </a:lnTo>
                <a:lnTo>
                  <a:pt x="36153" y="166439"/>
                </a:lnTo>
                <a:lnTo>
                  <a:pt x="48541" y="141064"/>
                </a:lnTo>
                <a:lnTo>
                  <a:pt x="49301" y="140742"/>
                </a:lnTo>
                <a:lnTo>
                  <a:pt x="44698" y="140926"/>
                </a:lnTo>
                <a:lnTo>
                  <a:pt x="3914" y="131546"/>
                </a:lnTo>
                <a:lnTo>
                  <a:pt x="0" y="119015"/>
                </a:lnTo>
                <a:lnTo>
                  <a:pt x="885" y="112444"/>
                </a:lnTo>
                <a:lnTo>
                  <a:pt x="38422" y="82931"/>
                </a:lnTo>
                <a:lnTo>
                  <a:pt x="48209" y="79891"/>
                </a:lnTo>
                <a:lnTo>
                  <a:pt x="47877" y="79546"/>
                </a:lnTo>
                <a:lnTo>
                  <a:pt x="43893" y="66739"/>
                </a:lnTo>
                <a:lnTo>
                  <a:pt x="37838" y="49575"/>
                </a:lnTo>
                <a:lnTo>
                  <a:pt x="33060" y="30556"/>
                </a:lnTo>
                <a:lnTo>
                  <a:pt x="32906" y="12189"/>
                </a:lnTo>
                <a:lnTo>
                  <a:pt x="38448" y="325"/>
                </a:lnTo>
                <a:lnTo>
                  <a:pt x="46439" y="0"/>
                </a:lnTo>
                <a:lnTo>
                  <a:pt x="54763" y="7269"/>
                </a:lnTo>
                <a:lnTo>
                  <a:pt x="61306" y="18189"/>
                </a:lnTo>
                <a:lnTo>
                  <a:pt x="65030" y="27554"/>
                </a:lnTo>
                <a:lnTo>
                  <a:pt x="67539" y="37505"/>
                </a:lnTo>
                <a:lnTo>
                  <a:pt x="69026" y="51034"/>
                </a:lnTo>
                <a:lnTo>
                  <a:pt x="69681" y="71132"/>
                </a:lnTo>
              </a:path>
            </a:pathLst>
          </a:custGeom>
          <a:ln w="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29957" y="5870682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9869" y="74828"/>
                </a:moveTo>
                <a:lnTo>
                  <a:pt x="50726" y="47995"/>
                </a:lnTo>
                <a:lnTo>
                  <a:pt x="71374" y="10000"/>
                </a:lnTo>
                <a:lnTo>
                  <a:pt x="68053" y="183"/>
                </a:lnTo>
                <a:lnTo>
                  <a:pt x="55398" y="0"/>
                </a:lnTo>
                <a:lnTo>
                  <a:pt x="38678" y="10551"/>
                </a:lnTo>
                <a:lnTo>
                  <a:pt x="23081" y="26290"/>
                </a:lnTo>
                <a:lnTo>
                  <a:pt x="9793" y="42119"/>
                </a:lnTo>
                <a:lnTo>
                  <a:pt x="0" y="52942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0278" y="5931967"/>
            <a:ext cx="76835" cy="61594"/>
          </a:xfrm>
          <a:custGeom>
            <a:avLst/>
            <a:gdLst/>
            <a:ahLst/>
            <a:cxnLst/>
            <a:rect l="l" t="t" r="r" b="b"/>
            <a:pathLst>
              <a:path w="76835" h="61595">
                <a:moveTo>
                  <a:pt x="51151" y="0"/>
                </a:moveTo>
                <a:lnTo>
                  <a:pt x="15312" y="16063"/>
                </a:lnTo>
                <a:lnTo>
                  <a:pt x="0" y="39543"/>
                </a:lnTo>
                <a:lnTo>
                  <a:pt x="1072" y="46114"/>
                </a:lnTo>
                <a:lnTo>
                  <a:pt x="47237" y="61341"/>
                </a:lnTo>
                <a:lnTo>
                  <a:pt x="58491" y="60247"/>
                </a:lnTo>
                <a:lnTo>
                  <a:pt x="68264" y="56420"/>
                </a:lnTo>
                <a:lnTo>
                  <a:pt x="76727" y="48598"/>
                </a:lnTo>
              </a:path>
            </a:pathLst>
          </a:custGeom>
          <a:ln w="4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3192" y="5852501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36774" y="71132"/>
                </a:moveTo>
                <a:lnTo>
                  <a:pt x="32123" y="27554"/>
                </a:lnTo>
                <a:lnTo>
                  <a:pt x="13532" y="0"/>
                </a:lnTo>
                <a:lnTo>
                  <a:pt x="5541" y="325"/>
                </a:lnTo>
                <a:lnTo>
                  <a:pt x="0" y="12189"/>
                </a:lnTo>
                <a:lnTo>
                  <a:pt x="153" y="30556"/>
                </a:lnTo>
                <a:lnTo>
                  <a:pt x="4931" y="49575"/>
                </a:lnTo>
                <a:lnTo>
                  <a:pt x="10986" y="66739"/>
                </a:lnTo>
                <a:lnTo>
                  <a:pt x="14970" y="79546"/>
                </a:lnTo>
              </a:path>
            </a:pathLst>
          </a:custGeom>
          <a:ln w="4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61638" y="5962069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1969" y="0"/>
                </a:moveTo>
                <a:lnTo>
                  <a:pt x="6239" y="4781"/>
                </a:lnTo>
                <a:lnTo>
                  <a:pt x="1637" y="9195"/>
                </a:lnTo>
                <a:lnTo>
                  <a:pt x="0" y="11425"/>
                </a:lnTo>
              </a:path>
            </a:pathLst>
          </a:custGeom>
          <a:ln w="4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6257" y="5948351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6235" y="0"/>
                </a:moveTo>
                <a:lnTo>
                  <a:pt x="1778" y="0"/>
                </a:lnTo>
                <a:lnTo>
                  <a:pt x="0" y="1651"/>
                </a:lnTo>
                <a:lnTo>
                  <a:pt x="0" y="5740"/>
                </a:lnTo>
                <a:lnTo>
                  <a:pt x="1778" y="7391"/>
                </a:lnTo>
                <a:lnTo>
                  <a:pt x="6235" y="7391"/>
                </a:lnTo>
                <a:lnTo>
                  <a:pt x="8013" y="5740"/>
                </a:lnTo>
                <a:lnTo>
                  <a:pt x="8013" y="1651"/>
                </a:lnTo>
                <a:lnTo>
                  <a:pt x="6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86257" y="5948344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0" y="3701"/>
                </a:moveTo>
                <a:lnTo>
                  <a:pt x="0" y="5747"/>
                </a:lnTo>
                <a:lnTo>
                  <a:pt x="1779" y="7402"/>
                </a:lnTo>
                <a:lnTo>
                  <a:pt x="4009" y="7402"/>
                </a:lnTo>
                <a:lnTo>
                  <a:pt x="6239" y="7402"/>
                </a:lnTo>
                <a:lnTo>
                  <a:pt x="8019" y="5747"/>
                </a:lnTo>
                <a:lnTo>
                  <a:pt x="8019" y="3701"/>
                </a:lnTo>
                <a:lnTo>
                  <a:pt x="8019" y="1655"/>
                </a:lnTo>
                <a:lnTo>
                  <a:pt x="6239" y="0"/>
                </a:lnTo>
                <a:lnTo>
                  <a:pt x="4009" y="0"/>
                </a:lnTo>
                <a:lnTo>
                  <a:pt x="1779" y="0"/>
                </a:lnTo>
                <a:lnTo>
                  <a:pt x="0" y="1655"/>
                </a:lnTo>
                <a:lnTo>
                  <a:pt x="0" y="3701"/>
                </a:lnTo>
                <a:close/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9259" y="5944181"/>
            <a:ext cx="181610" cy="167005"/>
          </a:xfrm>
          <a:custGeom>
            <a:avLst/>
            <a:gdLst/>
            <a:ahLst/>
            <a:cxnLst/>
            <a:rect l="l" t="t" r="r" b="b"/>
            <a:pathLst>
              <a:path w="181610" h="167004">
                <a:moveTo>
                  <a:pt x="13902" y="0"/>
                </a:moveTo>
                <a:lnTo>
                  <a:pt x="43311" y="23476"/>
                </a:lnTo>
                <a:lnTo>
                  <a:pt x="80837" y="38586"/>
                </a:lnTo>
                <a:lnTo>
                  <a:pt x="122234" y="52765"/>
                </a:lnTo>
                <a:lnTo>
                  <a:pt x="163253" y="73448"/>
                </a:lnTo>
                <a:lnTo>
                  <a:pt x="175998" y="89117"/>
                </a:lnTo>
                <a:lnTo>
                  <a:pt x="181154" y="109834"/>
                </a:lnTo>
                <a:lnTo>
                  <a:pt x="180188" y="130455"/>
                </a:lnTo>
                <a:lnTo>
                  <a:pt x="149160" y="164302"/>
                </a:lnTo>
                <a:lnTo>
                  <a:pt x="101518" y="165897"/>
                </a:lnTo>
                <a:lnTo>
                  <a:pt x="57005" y="166673"/>
                </a:lnTo>
                <a:lnTo>
                  <a:pt x="17252" y="166906"/>
                </a:lnTo>
                <a:lnTo>
                  <a:pt x="0" y="165587"/>
                </a:lnTo>
                <a:lnTo>
                  <a:pt x="3307" y="158316"/>
                </a:lnTo>
                <a:lnTo>
                  <a:pt x="14694" y="153262"/>
                </a:lnTo>
                <a:lnTo>
                  <a:pt x="35508" y="151101"/>
                </a:lnTo>
                <a:lnTo>
                  <a:pt x="67094" y="152506"/>
                </a:lnTo>
                <a:lnTo>
                  <a:pt x="58748" y="137618"/>
                </a:lnTo>
                <a:lnTo>
                  <a:pt x="56036" y="120403"/>
                </a:lnTo>
                <a:lnTo>
                  <a:pt x="59671" y="103187"/>
                </a:lnTo>
                <a:lnTo>
                  <a:pt x="70369" y="88299"/>
                </a:lnTo>
                <a:lnTo>
                  <a:pt x="89053" y="83807"/>
                </a:lnTo>
                <a:lnTo>
                  <a:pt x="112175" y="91966"/>
                </a:lnTo>
                <a:lnTo>
                  <a:pt x="133789" y="106280"/>
                </a:lnTo>
                <a:lnTo>
                  <a:pt x="147950" y="120253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71198" y="6036713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29">
                <a:moveTo>
                  <a:pt x="69703" y="29632"/>
                </a:moveTo>
                <a:lnTo>
                  <a:pt x="64503" y="36643"/>
                </a:lnTo>
                <a:lnTo>
                  <a:pt x="57108" y="49735"/>
                </a:lnTo>
                <a:lnTo>
                  <a:pt x="50002" y="63363"/>
                </a:lnTo>
                <a:lnTo>
                  <a:pt x="45669" y="71977"/>
                </a:lnTo>
                <a:lnTo>
                  <a:pt x="44673" y="73931"/>
                </a:lnTo>
                <a:lnTo>
                  <a:pt x="42941" y="74023"/>
                </a:lnTo>
                <a:lnTo>
                  <a:pt x="38741" y="74460"/>
                </a:lnTo>
                <a:lnTo>
                  <a:pt x="32122" y="74671"/>
                </a:lnTo>
                <a:lnTo>
                  <a:pt x="20719" y="74698"/>
                </a:lnTo>
                <a:lnTo>
                  <a:pt x="9044" y="74515"/>
                </a:lnTo>
                <a:lnTo>
                  <a:pt x="1611" y="74092"/>
                </a:lnTo>
                <a:lnTo>
                  <a:pt x="0" y="71555"/>
                </a:lnTo>
                <a:lnTo>
                  <a:pt x="2062" y="66569"/>
                </a:lnTo>
                <a:lnTo>
                  <a:pt x="11207" y="62195"/>
                </a:lnTo>
                <a:lnTo>
                  <a:pt x="30841" y="61494"/>
                </a:lnTo>
                <a:lnTo>
                  <a:pt x="31160" y="48407"/>
                </a:lnTo>
                <a:lnTo>
                  <a:pt x="32650" y="28885"/>
                </a:lnTo>
                <a:lnTo>
                  <a:pt x="35305" y="10293"/>
                </a:lnTo>
                <a:lnTo>
                  <a:pt x="39121" y="0"/>
                </a:lnTo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4256" y="5993568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4" h="67945">
                <a:moveTo>
                  <a:pt x="10056" y="67747"/>
                </a:moveTo>
                <a:lnTo>
                  <a:pt x="3975" y="59428"/>
                </a:lnTo>
                <a:lnTo>
                  <a:pt x="0" y="45244"/>
                </a:lnTo>
                <a:lnTo>
                  <a:pt x="2186" y="25375"/>
                </a:lnTo>
                <a:lnTo>
                  <a:pt x="14588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85613" y="6079743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5" h="30479">
                <a:moveTo>
                  <a:pt x="22586" y="0"/>
                </a:moveTo>
                <a:lnTo>
                  <a:pt x="26878" y="3869"/>
                </a:lnTo>
                <a:lnTo>
                  <a:pt x="30608" y="9592"/>
                </a:lnTo>
                <a:lnTo>
                  <a:pt x="32331" y="16254"/>
                </a:lnTo>
                <a:lnTo>
                  <a:pt x="30605" y="22942"/>
                </a:lnTo>
                <a:lnTo>
                  <a:pt x="26150" y="27413"/>
                </a:lnTo>
                <a:lnTo>
                  <a:pt x="19413" y="29936"/>
                </a:lnTo>
                <a:lnTo>
                  <a:pt x="10620" y="29951"/>
                </a:lnTo>
                <a:lnTo>
                  <a:pt x="0" y="26896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30374" y="6083334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0"/>
                </a:moveTo>
                <a:lnTo>
                  <a:pt x="4816" y="6367"/>
                </a:lnTo>
                <a:lnTo>
                  <a:pt x="13689" y="10597"/>
                </a:lnTo>
                <a:lnTo>
                  <a:pt x="19905" y="12574"/>
                </a:lnTo>
              </a:path>
            </a:pathLst>
          </a:custGeom>
          <a:ln w="4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08855" y="5018394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09" h="259079">
                <a:moveTo>
                  <a:pt x="250115" y="208235"/>
                </a:moveTo>
                <a:lnTo>
                  <a:pt x="44107" y="208235"/>
                </a:lnTo>
                <a:lnTo>
                  <a:pt x="42981" y="219568"/>
                </a:lnTo>
                <a:lnTo>
                  <a:pt x="42239" y="230104"/>
                </a:lnTo>
                <a:lnTo>
                  <a:pt x="41872" y="238188"/>
                </a:lnTo>
                <a:lnTo>
                  <a:pt x="41770" y="245700"/>
                </a:lnTo>
                <a:lnTo>
                  <a:pt x="22130" y="246397"/>
                </a:lnTo>
                <a:lnTo>
                  <a:pt x="12982" y="250772"/>
                </a:lnTo>
                <a:lnTo>
                  <a:pt x="10916" y="255764"/>
                </a:lnTo>
                <a:lnTo>
                  <a:pt x="12522" y="258311"/>
                </a:lnTo>
                <a:lnTo>
                  <a:pt x="19958" y="258722"/>
                </a:lnTo>
                <a:lnTo>
                  <a:pt x="31638" y="258903"/>
                </a:lnTo>
                <a:lnTo>
                  <a:pt x="43047" y="258877"/>
                </a:lnTo>
                <a:lnTo>
                  <a:pt x="49669" y="258667"/>
                </a:lnTo>
                <a:lnTo>
                  <a:pt x="53860" y="258235"/>
                </a:lnTo>
                <a:lnTo>
                  <a:pt x="55600" y="258121"/>
                </a:lnTo>
                <a:lnTo>
                  <a:pt x="56679" y="256038"/>
                </a:lnTo>
                <a:lnTo>
                  <a:pt x="58568" y="252250"/>
                </a:lnTo>
                <a:lnTo>
                  <a:pt x="61884" y="245700"/>
                </a:lnTo>
                <a:lnTo>
                  <a:pt x="65769" y="238188"/>
                </a:lnTo>
                <a:lnTo>
                  <a:pt x="70091" y="230104"/>
                </a:lnTo>
                <a:lnTo>
                  <a:pt x="251079" y="230104"/>
                </a:lnTo>
                <a:lnTo>
                  <a:pt x="247954" y="227272"/>
                </a:lnTo>
                <a:lnTo>
                  <a:pt x="250345" y="211396"/>
                </a:lnTo>
                <a:lnTo>
                  <a:pt x="250115" y="208235"/>
                </a:lnTo>
                <a:close/>
              </a:path>
              <a:path w="257809" h="259079">
                <a:moveTo>
                  <a:pt x="251079" y="230104"/>
                </a:moveTo>
                <a:lnTo>
                  <a:pt x="70091" y="230104"/>
                </a:lnTo>
                <a:lnTo>
                  <a:pt x="70091" y="230828"/>
                </a:lnTo>
                <a:lnTo>
                  <a:pt x="74917" y="237178"/>
                </a:lnTo>
                <a:lnTo>
                  <a:pt x="83769" y="241420"/>
                </a:lnTo>
                <a:lnTo>
                  <a:pt x="90004" y="243401"/>
                </a:lnTo>
                <a:lnTo>
                  <a:pt x="90474" y="243719"/>
                </a:lnTo>
                <a:lnTo>
                  <a:pt x="80521" y="245773"/>
                </a:lnTo>
                <a:lnTo>
                  <a:pt x="73810" y="248812"/>
                </a:lnTo>
                <a:lnTo>
                  <a:pt x="70059" y="252688"/>
                </a:lnTo>
                <a:lnTo>
                  <a:pt x="68986" y="257257"/>
                </a:lnTo>
                <a:lnTo>
                  <a:pt x="86229" y="258573"/>
                </a:lnTo>
                <a:lnTo>
                  <a:pt x="125974" y="258338"/>
                </a:lnTo>
                <a:lnTo>
                  <a:pt x="201993" y="257257"/>
                </a:lnTo>
                <a:lnTo>
                  <a:pt x="213314" y="257257"/>
                </a:lnTo>
                <a:lnTo>
                  <a:pt x="219963" y="256038"/>
                </a:lnTo>
                <a:lnTo>
                  <a:pt x="225755" y="253638"/>
                </a:lnTo>
                <a:lnTo>
                  <a:pt x="252492" y="253638"/>
                </a:lnTo>
                <a:lnTo>
                  <a:pt x="255930" y="250183"/>
                </a:lnTo>
                <a:lnTo>
                  <a:pt x="257615" y="243719"/>
                </a:lnTo>
                <a:lnTo>
                  <a:pt x="257639" y="243401"/>
                </a:lnTo>
                <a:lnTo>
                  <a:pt x="255957" y="236870"/>
                </a:lnTo>
                <a:lnTo>
                  <a:pt x="252238" y="231156"/>
                </a:lnTo>
                <a:lnTo>
                  <a:pt x="251079" y="230104"/>
                </a:lnTo>
                <a:close/>
              </a:path>
              <a:path w="257809" h="259079">
                <a:moveTo>
                  <a:pt x="213314" y="257257"/>
                </a:moveTo>
                <a:lnTo>
                  <a:pt x="201993" y="257257"/>
                </a:lnTo>
                <a:lnTo>
                  <a:pt x="212483" y="257409"/>
                </a:lnTo>
                <a:lnTo>
                  <a:pt x="213314" y="257257"/>
                </a:lnTo>
                <a:close/>
              </a:path>
              <a:path w="257809" h="259079">
                <a:moveTo>
                  <a:pt x="252492" y="253638"/>
                </a:moveTo>
                <a:lnTo>
                  <a:pt x="225755" y="253638"/>
                </a:lnTo>
                <a:lnTo>
                  <a:pt x="225348" y="254133"/>
                </a:lnTo>
                <a:lnTo>
                  <a:pt x="235961" y="257186"/>
                </a:lnTo>
                <a:lnTo>
                  <a:pt x="244749" y="257173"/>
                </a:lnTo>
                <a:lnTo>
                  <a:pt x="251482" y="254653"/>
                </a:lnTo>
                <a:lnTo>
                  <a:pt x="252492" y="253638"/>
                </a:lnTo>
                <a:close/>
              </a:path>
              <a:path w="257809" h="259079">
                <a:moveTo>
                  <a:pt x="180188" y="140735"/>
                </a:moveTo>
                <a:lnTo>
                  <a:pt x="49301" y="140735"/>
                </a:lnTo>
                <a:lnTo>
                  <a:pt x="48552" y="141065"/>
                </a:lnTo>
                <a:lnTo>
                  <a:pt x="36158" y="166439"/>
                </a:lnTo>
                <a:lnTo>
                  <a:pt x="33975" y="186304"/>
                </a:lnTo>
                <a:lnTo>
                  <a:pt x="37950" y="200485"/>
                </a:lnTo>
                <a:lnTo>
                  <a:pt x="44030" y="208807"/>
                </a:lnTo>
                <a:lnTo>
                  <a:pt x="44107" y="208235"/>
                </a:lnTo>
                <a:lnTo>
                  <a:pt x="250115" y="208235"/>
                </a:lnTo>
                <a:lnTo>
                  <a:pt x="249067" y="193844"/>
                </a:lnTo>
                <a:lnTo>
                  <a:pt x="243306" y="177471"/>
                </a:lnTo>
                <a:lnTo>
                  <a:pt x="232244" y="165131"/>
                </a:lnTo>
                <a:lnTo>
                  <a:pt x="198659" y="147414"/>
                </a:lnTo>
                <a:lnTo>
                  <a:pt x="180188" y="140735"/>
                </a:lnTo>
                <a:close/>
              </a:path>
              <a:path w="257809" h="259079">
                <a:moveTo>
                  <a:pt x="46442" y="0"/>
                </a:moveTo>
                <a:lnTo>
                  <a:pt x="38451" y="324"/>
                </a:lnTo>
                <a:lnTo>
                  <a:pt x="32905" y="12185"/>
                </a:lnTo>
                <a:lnTo>
                  <a:pt x="33059" y="30556"/>
                </a:lnTo>
                <a:lnTo>
                  <a:pt x="37841" y="49574"/>
                </a:lnTo>
                <a:lnTo>
                  <a:pt x="43901" y="66735"/>
                </a:lnTo>
                <a:lnTo>
                  <a:pt x="47891" y="79533"/>
                </a:lnTo>
                <a:lnTo>
                  <a:pt x="48221" y="79889"/>
                </a:lnTo>
                <a:lnTo>
                  <a:pt x="38426" y="82930"/>
                </a:lnTo>
                <a:lnTo>
                  <a:pt x="26306" y="88536"/>
                </a:lnTo>
                <a:lnTo>
                  <a:pt x="14069" y="96464"/>
                </a:lnTo>
                <a:lnTo>
                  <a:pt x="3924" y="106470"/>
                </a:lnTo>
                <a:lnTo>
                  <a:pt x="888" y="112437"/>
                </a:lnTo>
                <a:lnTo>
                  <a:pt x="0" y="119005"/>
                </a:lnTo>
                <a:lnTo>
                  <a:pt x="1073" y="125572"/>
                </a:lnTo>
                <a:lnTo>
                  <a:pt x="39725" y="140709"/>
                </a:lnTo>
                <a:lnTo>
                  <a:pt x="44703" y="140912"/>
                </a:lnTo>
                <a:lnTo>
                  <a:pt x="49301" y="140735"/>
                </a:lnTo>
                <a:lnTo>
                  <a:pt x="180188" y="140735"/>
                </a:lnTo>
                <a:lnTo>
                  <a:pt x="164318" y="134996"/>
                </a:lnTo>
                <a:lnTo>
                  <a:pt x="131578" y="123742"/>
                </a:lnTo>
                <a:lnTo>
                  <a:pt x="102793" y="109518"/>
                </a:lnTo>
                <a:lnTo>
                  <a:pt x="82588" y="91166"/>
                </a:lnTo>
                <a:lnTo>
                  <a:pt x="98487" y="82091"/>
                </a:lnTo>
                <a:lnTo>
                  <a:pt x="110043" y="75010"/>
                </a:lnTo>
                <a:lnTo>
                  <a:pt x="114558" y="71126"/>
                </a:lnTo>
                <a:lnTo>
                  <a:pt x="69684" y="71126"/>
                </a:lnTo>
                <a:lnTo>
                  <a:pt x="69027" y="51027"/>
                </a:lnTo>
                <a:lnTo>
                  <a:pt x="67537" y="37499"/>
                </a:lnTo>
                <a:lnTo>
                  <a:pt x="65025" y="27549"/>
                </a:lnTo>
                <a:lnTo>
                  <a:pt x="61302" y="18180"/>
                </a:lnTo>
                <a:lnTo>
                  <a:pt x="54763" y="7267"/>
                </a:lnTo>
                <a:lnTo>
                  <a:pt x="46442" y="0"/>
                </a:lnTo>
                <a:close/>
              </a:path>
              <a:path w="257809" h="259079">
                <a:moveTo>
                  <a:pt x="125069" y="18180"/>
                </a:moveTo>
                <a:lnTo>
                  <a:pt x="108355" y="28724"/>
                </a:lnTo>
                <a:lnTo>
                  <a:pt x="92762" y="44462"/>
                </a:lnTo>
                <a:lnTo>
                  <a:pt x="79476" y="60296"/>
                </a:lnTo>
                <a:lnTo>
                  <a:pt x="69684" y="71126"/>
                </a:lnTo>
                <a:lnTo>
                  <a:pt x="114558" y="71126"/>
                </a:lnTo>
                <a:lnTo>
                  <a:pt x="120855" y="65708"/>
                </a:lnTo>
                <a:lnTo>
                  <a:pt x="134518" y="49968"/>
                </a:lnTo>
                <a:lnTo>
                  <a:pt x="138748" y="40938"/>
                </a:lnTo>
                <a:lnTo>
                  <a:pt x="141057" y="28173"/>
                </a:lnTo>
                <a:lnTo>
                  <a:pt x="137734" y="18358"/>
                </a:lnTo>
                <a:lnTo>
                  <a:pt x="125069" y="18180"/>
                </a:lnTo>
                <a:close/>
              </a:path>
            </a:pathLst>
          </a:custGeom>
          <a:solidFill>
            <a:srgbClr val="B0C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08859" y="5018388"/>
            <a:ext cx="257810" cy="259079"/>
          </a:xfrm>
          <a:custGeom>
            <a:avLst/>
            <a:gdLst/>
            <a:ahLst/>
            <a:cxnLst/>
            <a:rect l="l" t="t" r="r" b="b"/>
            <a:pathLst>
              <a:path w="257809" h="259079">
                <a:moveTo>
                  <a:pt x="69681" y="71132"/>
                </a:moveTo>
                <a:lnTo>
                  <a:pt x="79474" y="60306"/>
                </a:lnTo>
                <a:lnTo>
                  <a:pt x="92759" y="44471"/>
                </a:lnTo>
                <a:lnTo>
                  <a:pt x="108349" y="28731"/>
                </a:lnTo>
                <a:lnTo>
                  <a:pt x="125055" y="18189"/>
                </a:lnTo>
                <a:lnTo>
                  <a:pt x="137725" y="18363"/>
                </a:lnTo>
                <a:lnTo>
                  <a:pt x="141052" y="28181"/>
                </a:lnTo>
                <a:lnTo>
                  <a:pt x="120852" y="65720"/>
                </a:lnTo>
                <a:lnTo>
                  <a:pt x="82587" y="91178"/>
                </a:lnTo>
                <a:lnTo>
                  <a:pt x="82872" y="91684"/>
                </a:lnTo>
                <a:lnTo>
                  <a:pt x="131571" y="123747"/>
                </a:lnTo>
                <a:lnTo>
                  <a:pt x="164318" y="135000"/>
                </a:lnTo>
                <a:lnTo>
                  <a:pt x="198661" y="147418"/>
                </a:lnTo>
                <a:lnTo>
                  <a:pt x="232246" y="165133"/>
                </a:lnTo>
                <a:lnTo>
                  <a:pt x="243308" y="177477"/>
                </a:lnTo>
                <a:lnTo>
                  <a:pt x="249067" y="193848"/>
                </a:lnTo>
                <a:lnTo>
                  <a:pt x="250342" y="211397"/>
                </a:lnTo>
                <a:lnTo>
                  <a:pt x="247952" y="227271"/>
                </a:lnTo>
                <a:lnTo>
                  <a:pt x="252240" y="231159"/>
                </a:lnTo>
                <a:lnTo>
                  <a:pt x="255959" y="236877"/>
                </a:lnTo>
                <a:lnTo>
                  <a:pt x="257667" y="243522"/>
                </a:lnTo>
                <a:lnTo>
                  <a:pt x="255924" y="250191"/>
                </a:lnTo>
                <a:lnTo>
                  <a:pt x="251482" y="254662"/>
                </a:lnTo>
                <a:lnTo>
                  <a:pt x="244752" y="257185"/>
                </a:lnTo>
                <a:lnTo>
                  <a:pt x="235962" y="257199"/>
                </a:lnTo>
                <a:lnTo>
                  <a:pt x="225342" y="254145"/>
                </a:lnTo>
                <a:lnTo>
                  <a:pt x="225745" y="253639"/>
                </a:lnTo>
                <a:lnTo>
                  <a:pt x="219956" y="256053"/>
                </a:lnTo>
                <a:lnTo>
                  <a:pt x="212483" y="257409"/>
                </a:lnTo>
                <a:lnTo>
                  <a:pt x="201996" y="257271"/>
                </a:lnTo>
                <a:lnTo>
                  <a:pt x="170478" y="257572"/>
                </a:lnTo>
                <a:lnTo>
                  <a:pt x="125972" y="258349"/>
                </a:lnTo>
                <a:lnTo>
                  <a:pt x="86221" y="258587"/>
                </a:lnTo>
                <a:lnTo>
                  <a:pt x="68969" y="257271"/>
                </a:lnTo>
                <a:lnTo>
                  <a:pt x="70049" y="252692"/>
                </a:lnTo>
                <a:lnTo>
                  <a:pt x="73803" y="248811"/>
                </a:lnTo>
                <a:lnTo>
                  <a:pt x="80519" y="245775"/>
                </a:lnTo>
                <a:lnTo>
                  <a:pt x="90488" y="243731"/>
                </a:lnTo>
                <a:lnTo>
                  <a:pt x="89989" y="243409"/>
                </a:lnTo>
                <a:lnTo>
                  <a:pt x="83773" y="241432"/>
                </a:lnTo>
                <a:lnTo>
                  <a:pt x="74900" y="237179"/>
                </a:lnTo>
                <a:lnTo>
                  <a:pt x="70084" y="230834"/>
                </a:lnTo>
                <a:lnTo>
                  <a:pt x="70084" y="230122"/>
                </a:lnTo>
                <a:lnTo>
                  <a:pt x="65759" y="238197"/>
                </a:lnTo>
                <a:lnTo>
                  <a:pt x="61768" y="245915"/>
                </a:lnTo>
                <a:lnTo>
                  <a:pt x="58560" y="252253"/>
                </a:lnTo>
                <a:lnTo>
                  <a:pt x="56584" y="256191"/>
                </a:lnTo>
                <a:lnTo>
                  <a:pt x="55588" y="258122"/>
                </a:lnTo>
                <a:lnTo>
                  <a:pt x="53856" y="258237"/>
                </a:lnTo>
                <a:lnTo>
                  <a:pt x="49656" y="258674"/>
                </a:lnTo>
                <a:lnTo>
                  <a:pt x="43037" y="258881"/>
                </a:lnTo>
                <a:lnTo>
                  <a:pt x="31634" y="258903"/>
                </a:lnTo>
                <a:lnTo>
                  <a:pt x="19959" y="258719"/>
                </a:lnTo>
                <a:lnTo>
                  <a:pt x="12526" y="258306"/>
                </a:lnTo>
                <a:lnTo>
                  <a:pt x="10915" y="255768"/>
                </a:lnTo>
                <a:lnTo>
                  <a:pt x="12980" y="250783"/>
                </a:lnTo>
                <a:lnTo>
                  <a:pt x="22132" y="246409"/>
                </a:lnTo>
                <a:lnTo>
                  <a:pt x="41780" y="245708"/>
                </a:lnTo>
                <a:lnTo>
                  <a:pt x="41816" y="239601"/>
                </a:lnTo>
                <a:lnTo>
                  <a:pt x="42213" y="230455"/>
                </a:lnTo>
                <a:lnTo>
                  <a:pt x="42974" y="219568"/>
                </a:lnTo>
                <a:lnTo>
                  <a:pt x="44105" y="208236"/>
                </a:lnTo>
                <a:lnTo>
                  <a:pt x="44034" y="208811"/>
                </a:lnTo>
                <a:lnTo>
                  <a:pt x="37952" y="200492"/>
                </a:lnTo>
                <a:lnTo>
                  <a:pt x="33974" y="186308"/>
                </a:lnTo>
                <a:lnTo>
                  <a:pt x="36153" y="166439"/>
                </a:lnTo>
                <a:lnTo>
                  <a:pt x="48541" y="141064"/>
                </a:lnTo>
                <a:lnTo>
                  <a:pt x="49301" y="140742"/>
                </a:lnTo>
                <a:lnTo>
                  <a:pt x="44698" y="140926"/>
                </a:lnTo>
                <a:lnTo>
                  <a:pt x="3914" y="131546"/>
                </a:lnTo>
                <a:lnTo>
                  <a:pt x="0" y="119015"/>
                </a:lnTo>
                <a:lnTo>
                  <a:pt x="885" y="112444"/>
                </a:lnTo>
                <a:lnTo>
                  <a:pt x="38422" y="82931"/>
                </a:lnTo>
                <a:lnTo>
                  <a:pt x="48209" y="79891"/>
                </a:lnTo>
                <a:lnTo>
                  <a:pt x="47877" y="79546"/>
                </a:lnTo>
                <a:lnTo>
                  <a:pt x="43893" y="66739"/>
                </a:lnTo>
                <a:lnTo>
                  <a:pt x="37838" y="49575"/>
                </a:lnTo>
                <a:lnTo>
                  <a:pt x="33060" y="30556"/>
                </a:lnTo>
                <a:lnTo>
                  <a:pt x="32906" y="12189"/>
                </a:lnTo>
                <a:lnTo>
                  <a:pt x="38448" y="325"/>
                </a:lnTo>
                <a:lnTo>
                  <a:pt x="46439" y="0"/>
                </a:lnTo>
                <a:lnTo>
                  <a:pt x="54763" y="7269"/>
                </a:lnTo>
                <a:lnTo>
                  <a:pt x="61306" y="18189"/>
                </a:lnTo>
                <a:lnTo>
                  <a:pt x="65030" y="27554"/>
                </a:lnTo>
                <a:lnTo>
                  <a:pt x="67539" y="37505"/>
                </a:lnTo>
                <a:lnTo>
                  <a:pt x="69026" y="51034"/>
                </a:lnTo>
                <a:lnTo>
                  <a:pt x="69681" y="71132"/>
                </a:lnTo>
              </a:path>
            </a:pathLst>
          </a:custGeom>
          <a:ln w="46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8530" y="5036568"/>
            <a:ext cx="71755" cy="74930"/>
          </a:xfrm>
          <a:custGeom>
            <a:avLst/>
            <a:gdLst/>
            <a:ahLst/>
            <a:cxnLst/>
            <a:rect l="l" t="t" r="r" b="b"/>
            <a:pathLst>
              <a:path w="71754" h="74929">
                <a:moveTo>
                  <a:pt x="9869" y="74828"/>
                </a:moveTo>
                <a:lnTo>
                  <a:pt x="50726" y="47995"/>
                </a:lnTo>
                <a:lnTo>
                  <a:pt x="71374" y="10000"/>
                </a:lnTo>
                <a:lnTo>
                  <a:pt x="68053" y="183"/>
                </a:lnTo>
                <a:lnTo>
                  <a:pt x="55398" y="0"/>
                </a:lnTo>
                <a:lnTo>
                  <a:pt x="38678" y="10551"/>
                </a:lnTo>
                <a:lnTo>
                  <a:pt x="23081" y="26290"/>
                </a:lnTo>
                <a:lnTo>
                  <a:pt x="9793" y="42119"/>
                </a:lnTo>
                <a:lnTo>
                  <a:pt x="0" y="52942"/>
                </a:lnTo>
              </a:path>
            </a:pathLst>
          </a:custGeom>
          <a:ln w="46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08854" y="5097854"/>
            <a:ext cx="76835" cy="61594"/>
          </a:xfrm>
          <a:custGeom>
            <a:avLst/>
            <a:gdLst/>
            <a:ahLst/>
            <a:cxnLst/>
            <a:rect l="l" t="t" r="r" b="b"/>
            <a:pathLst>
              <a:path w="76834" h="61595">
                <a:moveTo>
                  <a:pt x="51151" y="0"/>
                </a:moveTo>
                <a:lnTo>
                  <a:pt x="15312" y="16063"/>
                </a:lnTo>
                <a:lnTo>
                  <a:pt x="0" y="39543"/>
                </a:lnTo>
                <a:lnTo>
                  <a:pt x="1072" y="46114"/>
                </a:lnTo>
                <a:lnTo>
                  <a:pt x="47237" y="61341"/>
                </a:lnTo>
                <a:lnTo>
                  <a:pt x="58491" y="60247"/>
                </a:lnTo>
                <a:lnTo>
                  <a:pt x="68264" y="56420"/>
                </a:lnTo>
                <a:lnTo>
                  <a:pt x="76727" y="48598"/>
                </a:lnTo>
              </a:path>
            </a:pathLst>
          </a:custGeom>
          <a:ln w="46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41766" y="5018388"/>
            <a:ext cx="36830" cy="80010"/>
          </a:xfrm>
          <a:custGeom>
            <a:avLst/>
            <a:gdLst/>
            <a:ahLst/>
            <a:cxnLst/>
            <a:rect l="l" t="t" r="r" b="b"/>
            <a:pathLst>
              <a:path w="36829" h="80010">
                <a:moveTo>
                  <a:pt x="36774" y="71132"/>
                </a:moveTo>
                <a:lnTo>
                  <a:pt x="32123" y="27554"/>
                </a:lnTo>
                <a:lnTo>
                  <a:pt x="13532" y="0"/>
                </a:lnTo>
                <a:lnTo>
                  <a:pt x="5541" y="325"/>
                </a:lnTo>
                <a:lnTo>
                  <a:pt x="0" y="12189"/>
                </a:lnTo>
                <a:lnTo>
                  <a:pt x="153" y="30556"/>
                </a:lnTo>
                <a:lnTo>
                  <a:pt x="4931" y="49575"/>
                </a:lnTo>
                <a:lnTo>
                  <a:pt x="10986" y="66739"/>
                </a:lnTo>
                <a:lnTo>
                  <a:pt x="14970" y="79546"/>
                </a:lnTo>
              </a:path>
            </a:pathLst>
          </a:custGeom>
          <a:ln w="4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10214" y="5127955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1969" y="0"/>
                </a:moveTo>
                <a:lnTo>
                  <a:pt x="6239" y="4781"/>
                </a:lnTo>
                <a:lnTo>
                  <a:pt x="1637" y="9195"/>
                </a:lnTo>
                <a:lnTo>
                  <a:pt x="0" y="11425"/>
                </a:lnTo>
              </a:path>
            </a:pathLst>
          </a:custGeom>
          <a:ln w="47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34834" y="5114237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6223" y="0"/>
                </a:moveTo>
                <a:lnTo>
                  <a:pt x="1778" y="0"/>
                </a:lnTo>
                <a:lnTo>
                  <a:pt x="0" y="1650"/>
                </a:lnTo>
                <a:lnTo>
                  <a:pt x="0" y="5740"/>
                </a:lnTo>
                <a:lnTo>
                  <a:pt x="1778" y="7391"/>
                </a:lnTo>
                <a:lnTo>
                  <a:pt x="6223" y="7391"/>
                </a:lnTo>
                <a:lnTo>
                  <a:pt x="8001" y="5740"/>
                </a:lnTo>
                <a:lnTo>
                  <a:pt x="8001" y="1650"/>
                </a:lnTo>
                <a:lnTo>
                  <a:pt x="62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34834" y="5114231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0" y="3701"/>
                </a:moveTo>
                <a:lnTo>
                  <a:pt x="0" y="5747"/>
                </a:lnTo>
                <a:lnTo>
                  <a:pt x="1779" y="7402"/>
                </a:lnTo>
                <a:lnTo>
                  <a:pt x="4009" y="7402"/>
                </a:lnTo>
                <a:lnTo>
                  <a:pt x="6239" y="7402"/>
                </a:lnTo>
                <a:lnTo>
                  <a:pt x="8019" y="5747"/>
                </a:lnTo>
                <a:lnTo>
                  <a:pt x="8019" y="3701"/>
                </a:lnTo>
                <a:lnTo>
                  <a:pt x="8019" y="1655"/>
                </a:lnTo>
                <a:lnTo>
                  <a:pt x="6239" y="0"/>
                </a:lnTo>
                <a:lnTo>
                  <a:pt x="4009" y="0"/>
                </a:lnTo>
                <a:lnTo>
                  <a:pt x="1779" y="0"/>
                </a:lnTo>
                <a:lnTo>
                  <a:pt x="0" y="1655"/>
                </a:lnTo>
                <a:lnTo>
                  <a:pt x="0" y="3701"/>
                </a:lnTo>
                <a:close/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7833" y="5110065"/>
            <a:ext cx="181610" cy="167005"/>
          </a:xfrm>
          <a:custGeom>
            <a:avLst/>
            <a:gdLst/>
            <a:ahLst/>
            <a:cxnLst/>
            <a:rect l="l" t="t" r="r" b="b"/>
            <a:pathLst>
              <a:path w="181609" h="167004">
                <a:moveTo>
                  <a:pt x="13902" y="0"/>
                </a:moveTo>
                <a:lnTo>
                  <a:pt x="43311" y="23476"/>
                </a:lnTo>
                <a:lnTo>
                  <a:pt x="80837" y="38586"/>
                </a:lnTo>
                <a:lnTo>
                  <a:pt x="122234" y="52765"/>
                </a:lnTo>
                <a:lnTo>
                  <a:pt x="163253" y="73448"/>
                </a:lnTo>
                <a:lnTo>
                  <a:pt x="175998" y="89117"/>
                </a:lnTo>
                <a:lnTo>
                  <a:pt x="181154" y="109834"/>
                </a:lnTo>
                <a:lnTo>
                  <a:pt x="180188" y="130455"/>
                </a:lnTo>
                <a:lnTo>
                  <a:pt x="149163" y="164302"/>
                </a:lnTo>
                <a:lnTo>
                  <a:pt x="101518" y="165897"/>
                </a:lnTo>
                <a:lnTo>
                  <a:pt x="57005" y="166673"/>
                </a:lnTo>
                <a:lnTo>
                  <a:pt x="17252" y="166906"/>
                </a:lnTo>
                <a:lnTo>
                  <a:pt x="0" y="165587"/>
                </a:lnTo>
                <a:lnTo>
                  <a:pt x="3307" y="158316"/>
                </a:lnTo>
                <a:lnTo>
                  <a:pt x="14694" y="153262"/>
                </a:lnTo>
                <a:lnTo>
                  <a:pt x="35508" y="151101"/>
                </a:lnTo>
                <a:lnTo>
                  <a:pt x="67094" y="152506"/>
                </a:lnTo>
                <a:lnTo>
                  <a:pt x="58748" y="137618"/>
                </a:lnTo>
                <a:lnTo>
                  <a:pt x="56036" y="120403"/>
                </a:lnTo>
                <a:lnTo>
                  <a:pt x="59671" y="103187"/>
                </a:lnTo>
                <a:lnTo>
                  <a:pt x="70369" y="88299"/>
                </a:lnTo>
                <a:lnTo>
                  <a:pt x="89053" y="83807"/>
                </a:lnTo>
                <a:lnTo>
                  <a:pt x="112175" y="91966"/>
                </a:lnTo>
                <a:lnTo>
                  <a:pt x="133789" y="106280"/>
                </a:lnTo>
                <a:lnTo>
                  <a:pt x="147950" y="120253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19772" y="5202597"/>
            <a:ext cx="69850" cy="74930"/>
          </a:xfrm>
          <a:custGeom>
            <a:avLst/>
            <a:gdLst/>
            <a:ahLst/>
            <a:cxnLst/>
            <a:rect l="l" t="t" r="r" b="b"/>
            <a:pathLst>
              <a:path w="69850" h="74929">
                <a:moveTo>
                  <a:pt x="69702" y="29632"/>
                </a:moveTo>
                <a:lnTo>
                  <a:pt x="64503" y="36643"/>
                </a:lnTo>
                <a:lnTo>
                  <a:pt x="57110" y="49735"/>
                </a:lnTo>
                <a:lnTo>
                  <a:pt x="50011" y="63363"/>
                </a:lnTo>
                <a:lnTo>
                  <a:pt x="45692" y="71977"/>
                </a:lnTo>
                <a:lnTo>
                  <a:pt x="44672" y="73931"/>
                </a:lnTo>
                <a:lnTo>
                  <a:pt x="42940" y="74023"/>
                </a:lnTo>
                <a:lnTo>
                  <a:pt x="38741" y="74460"/>
                </a:lnTo>
                <a:lnTo>
                  <a:pt x="32122" y="74671"/>
                </a:lnTo>
                <a:lnTo>
                  <a:pt x="20719" y="74698"/>
                </a:lnTo>
                <a:lnTo>
                  <a:pt x="9044" y="74515"/>
                </a:lnTo>
                <a:lnTo>
                  <a:pt x="1611" y="74092"/>
                </a:lnTo>
                <a:lnTo>
                  <a:pt x="0" y="71555"/>
                </a:lnTo>
                <a:lnTo>
                  <a:pt x="2065" y="66569"/>
                </a:lnTo>
                <a:lnTo>
                  <a:pt x="11216" y="62195"/>
                </a:lnTo>
                <a:lnTo>
                  <a:pt x="30864" y="61494"/>
                </a:lnTo>
                <a:lnTo>
                  <a:pt x="31170" y="48407"/>
                </a:lnTo>
                <a:lnTo>
                  <a:pt x="32652" y="28885"/>
                </a:lnTo>
                <a:lnTo>
                  <a:pt x="35305" y="10293"/>
                </a:lnTo>
                <a:lnTo>
                  <a:pt x="39121" y="0"/>
                </a:lnTo>
              </a:path>
            </a:pathLst>
          </a:custGeom>
          <a:ln w="46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42832" y="5159454"/>
            <a:ext cx="14604" cy="67945"/>
          </a:xfrm>
          <a:custGeom>
            <a:avLst/>
            <a:gdLst/>
            <a:ahLst/>
            <a:cxnLst/>
            <a:rect l="l" t="t" r="r" b="b"/>
            <a:pathLst>
              <a:path w="14604" h="67945">
                <a:moveTo>
                  <a:pt x="10056" y="67747"/>
                </a:moveTo>
                <a:lnTo>
                  <a:pt x="3975" y="59428"/>
                </a:lnTo>
                <a:lnTo>
                  <a:pt x="0" y="45244"/>
                </a:lnTo>
                <a:lnTo>
                  <a:pt x="2186" y="25375"/>
                </a:lnTo>
                <a:lnTo>
                  <a:pt x="14588" y="0"/>
                </a:lnTo>
              </a:path>
            </a:pathLst>
          </a:custGeom>
          <a:ln w="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34190" y="5245630"/>
            <a:ext cx="32384" cy="30480"/>
          </a:xfrm>
          <a:custGeom>
            <a:avLst/>
            <a:gdLst/>
            <a:ahLst/>
            <a:cxnLst/>
            <a:rect l="l" t="t" r="r" b="b"/>
            <a:pathLst>
              <a:path w="32384" h="30479">
                <a:moveTo>
                  <a:pt x="22586" y="0"/>
                </a:moveTo>
                <a:lnTo>
                  <a:pt x="26878" y="3869"/>
                </a:lnTo>
                <a:lnTo>
                  <a:pt x="30605" y="9592"/>
                </a:lnTo>
                <a:lnTo>
                  <a:pt x="32321" y="16254"/>
                </a:lnTo>
                <a:lnTo>
                  <a:pt x="30581" y="22942"/>
                </a:lnTo>
                <a:lnTo>
                  <a:pt x="26140" y="27413"/>
                </a:lnTo>
                <a:lnTo>
                  <a:pt x="19410" y="29936"/>
                </a:lnTo>
                <a:lnTo>
                  <a:pt x="10620" y="29951"/>
                </a:lnTo>
                <a:lnTo>
                  <a:pt x="0" y="26896"/>
                </a:lnTo>
              </a:path>
            </a:pathLst>
          </a:custGeom>
          <a:ln w="46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8948" y="5249221"/>
            <a:ext cx="20320" cy="12700"/>
          </a:xfrm>
          <a:custGeom>
            <a:avLst/>
            <a:gdLst/>
            <a:ahLst/>
            <a:cxnLst/>
            <a:rect l="l" t="t" r="r" b="b"/>
            <a:pathLst>
              <a:path w="20320" h="12700">
                <a:moveTo>
                  <a:pt x="0" y="0"/>
                </a:moveTo>
                <a:lnTo>
                  <a:pt x="4816" y="6367"/>
                </a:lnTo>
                <a:lnTo>
                  <a:pt x="13689" y="10597"/>
                </a:lnTo>
                <a:lnTo>
                  <a:pt x="19905" y="12574"/>
                </a:lnTo>
              </a:path>
            </a:pathLst>
          </a:custGeom>
          <a:ln w="46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012648" y="6455092"/>
            <a:ext cx="408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Unicode MS"/>
                <a:cs typeface="Arial Unicode MS"/>
              </a:rPr>
              <a:t>Demo </a:t>
            </a:r>
            <a:r>
              <a:rPr sz="1400" spc="-50" dirty="0">
                <a:latin typeface="Arial Unicode MS"/>
                <a:cs typeface="Arial Unicode MS"/>
              </a:rPr>
              <a:t>courtesy </a:t>
            </a:r>
            <a:r>
              <a:rPr sz="1400" spc="-5" dirty="0">
                <a:latin typeface="Arial Unicode MS"/>
                <a:cs typeface="Arial Unicode MS"/>
              </a:rPr>
              <a:t>of </a:t>
            </a:r>
            <a:r>
              <a:rPr sz="1400" spc="-50" dirty="0">
                <a:latin typeface="Arial Unicode MS"/>
                <a:cs typeface="Arial Unicode MS"/>
              </a:rPr>
              <a:t>Prof. </a:t>
            </a:r>
            <a:r>
              <a:rPr sz="1400" spc="-85" dirty="0">
                <a:latin typeface="Arial Unicode MS"/>
                <a:cs typeface="Arial Unicode MS"/>
              </a:rPr>
              <a:t>Denny Freeman </a:t>
            </a:r>
            <a:r>
              <a:rPr sz="1400" spc="-70" dirty="0">
                <a:latin typeface="Arial Unicode MS"/>
                <a:cs typeface="Arial Unicode MS"/>
              </a:rPr>
              <a:t>and </a:t>
            </a:r>
            <a:r>
              <a:rPr sz="1400" spc="-85" dirty="0">
                <a:latin typeface="Arial Unicode MS"/>
                <a:cs typeface="Arial Unicode MS"/>
              </a:rPr>
              <a:t>Adam</a:t>
            </a:r>
            <a:r>
              <a:rPr sz="1400" spc="-165" dirty="0">
                <a:latin typeface="Arial Unicode MS"/>
                <a:cs typeface="Arial Unicode MS"/>
              </a:rPr>
              <a:t> </a:t>
            </a:r>
            <a:r>
              <a:rPr sz="1400" spc="-65" dirty="0">
                <a:latin typeface="Arial Unicode MS"/>
                <a:cs typeface="Arial Unicode MS"/>
              </a:rPr>
              <a:t>Hartz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39</a:t>
            </a:fld>
            <a:endParaRPr spc="-55"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2026234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 txBox="1"/>
          <p:nvPr/>
        </p:nvSpPr>
        <p:spPr>
          <a:xfrm>
            <a:off x="800062" y="2610040"/>
            <a:ext cx="618173" cy="354071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15367" rIns="0" bIns="0" rtlCol="0">
            <a:spAutoFit/>
          </a:bodyPr>
          <a:lstStyle/>
          <a:p>
            <a:pPr marL="95695">
              <a:spcBef>
                <a:spcPts val="121"/>
              </a:spcBef>
            </a:pPr>
            <a:r>
              <a:rPr sz="2200" spc="-6" dirty="0">
                <a:latin typeface="Courier New"/>
                <a:cs typeface="Courier New"/>
              </a:rPr>
              <a:t>def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8400" y="2617584"/>
            <a:ext cx="2251266" cy="346313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7684" rIns="0" bIns="0" rtlCol="0">
            <a:spAutoFit/>
          </a:bodyPr>
          <a:lstStyle/>
          <a:p>
            <a:pPr marL="48197">
              <a:spcBef>
                <a:spcPts val="61"/>
              </a:spcBef>
            </a:pPr>
            <a:r>
              <a:rPr sz="2200" spc="-6" dirty="0">
                <a:latin typeface="Courier New"/>
                <a:cs typeface="Courier New"/>
              </a:rPr>
              <a:t>is_even( i</a:t>
            </a:r>
            <a:r>
              <a:rPr sz="2200" spc="-61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):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8400" y="3164090"/>
            <a:ext cx="7253923" cy="1838965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197">
              <a:lnSpc>
                <a:spcPts val="2321"/>
              </a:lnSpc>
            </a:pPr>
            <a:r>
              <a:rPr sz="2200" spc="-6" dirty="0">
                <a:latin typeface="Courier New"/>
                <a:cs typeface="Courier New"/>
              </a:rPr>
              <a:t>"""</a:t>
            </a:r>
            <a:endParaRPr sz="2200" dirty="0">
              <a:latin typeface="Courier New"/>
              <a:cs typeface="Courier New"/>
            </a:endParaRPr>
          </a:p>
          <a:p>
            <a:pPr marL="48197">
              <a:spcBef>
                <a:spcPts val="1271"/>
              </a:spcBef>
            </a:pPr>
            <a:r>
              <a:rPr sz="2200" spc="-6" dirty="0">
                <a:latin typeface="Courier New"/>
                <a:cs typeface="Courier New"/>
              </a:rPr>
              <a:t>Input: </a:t>
            </a:r>
            <a:r>
              <a:rPr sz="2200" spc="-6" dirty="0">
                <a:latin typeface="Courier New"/>
                <a:cs typeface="Courier New"/>
              </a:rPr>
              <a:t>i</a:t>
            </a:r>
            <a:r>
              <a:rPr lang="en-US" sz="2200" spc="-6" dirty="0">
                <a:latin typeface="Courier New"/>
                <a:cs typeface="Courier New"/>
              </a:rPr>
              <a:t>:int</a:t>
            </a:r>
            <a:r>
              <a:rPr sz="2200" spc="-6" dirty="0">
                <a:latin typeface="Courier New"/>
                <a:cs typeface="Courier New"/>
              </a:rPr>
              <a:t>, </a:t>
            </a:r>
            <a:r>
              <a:rPr sz="2200" spc="-6" dirty="0">
                <a:latin typeface="Courier New"/>
                <a:cs typeface="Courier New"/>
              </a:rPr>
              <a:t>a positive</a:t>
            </a:r>
            <a:r>
              <a:rPr sz="2200" spc="-11" dirty="0">
                <a:latin typeface="Courier New"/>
                <a:cs typeface="Courier New"/>
              </a:rPr>
              <a:t> </a:t>
            </a:r>
            <a:r>
              <a:rPr lang="en-US" sz="2200" spc="-6" dirty="0">
                <a:latin typeface="Courier New"/>
                <a:cs typeface="Courier New"/>
              </a:rPr>
              <a:t>number</a:t>
            </a:r>
            <a:endParaRPr sz="2200" dirty="0">
              <a:latin typeface="Courier New"/>
              <a:cs typeface="Courier New"/>
            </a:endParaRPr>
          </a:p>
          <a:p>
            <a:pPr marL="48197" marR="137605">
              <a:lnSpc>
                <a:spcPts val="3916"/>
              </a:lnSpc>
              <a:spcBef>
                <a:spcPts val="336"/>
              </a:spcBef>
            </a:pPr>
            <a:r>
              <a:rPr sz="2200" spc="-6" dirty="0">
                <a:latin typeface="Courier New"/>
                <a:cs typeface="Courier New"/>
              </a:rPr>
              <a:t>Returns True if i is even, otherwise False  """</a:t>
            </a:r>
            <a:endParaRPr sz="22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8400" y="5027409"/>
            <a:ext cx="4295077" cy="929165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84519" rIns="0" bIns="0" rtlCol="0">
            <a:spAutoFit/>
          </a:bodyPr>
          <a:lstStyle/>
          <a:p>
            <a:pPr marL="48197">
              <a:spcBef>
                <a:spcPts val="666"/>
              </a:spcBef>
            </a:pPr>
            <a:r>
              <a:rPr sz="2200" spc="-6" dirty="0">
                <a:latin typeface="Courier New"/>
                <a:cs typeface="Courier New"/>
              </a:rPr>
              <a:t>print("inside</a:t>
            </a:r>
            <a:r>
              <a:rPr sz="2200" spc="-17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is_even")</a:t>
            </a:r>
            <a:endParaRPr sz="2200">
              <a:latin typeface="Courier New"/>
              <a:cs typeface="Courier New"/>
            </a:endParaRPr>
          </a:p>
          <a:p>
            <a:pPr marL="48197">
              <a:spcBef>
                <a:spcPts val="1271"/>
              </a:spcBef>
            </a:pPr>
            <a:r>
              <a:rPr sz="2200" spc="-6" dirty="0">
                <a:latin typeface="Courier New"/>
                <a:cs typeface="Courier New"/>
              </a:rPr>
              <a:t>return i%2 ==</a:t>
            </a:r>
            <a:r>
              <a:rPr sz="2200" spc="-50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0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062" y="6520242"/>
            <a:ext cx="4830826" cy="423899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84519" rIns="0" bIns="0" rtlCol="0">
            <a:spAutoFit/>
          </a:bodyPr>
          <a:lstStyle/>
          <a:p>
            <a:pPr marL="95695">
              <a:spcBef>
                <a:spcPts val="666"/>
              </a:spcBef>
            </a:pPr>
            <a:r>
              <a:rPr sz="2200" spc="-6" dirty="0">
                <a:latin typeface="Courier New"/>
                <a:cs typeface="Courier New"/>
              </a:rPr>
              <a:t>is_even(3)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46691" y="2618423"/>
            <a:ext cx="430276" cy="505714"/>
          </a:xfrm>
          <a:custGeom>
            <a:avLst/>
            <a:gdLst/>
            <a:ahLst/>
            <a:cxnLst/>
            <a:rect l="l" t="t" r="r" b="b"/>
            <a:pathLst>
              <a:path w="391160" h="459739">
                <a:moveTo>
                  <a:pt x="0" y="459486"/>
                </a:moveTo>
                <a:lnTo>
                  <a:pt x="390906" y="459486"/>
                </a:lnTo>
                <a:lnTo>
                  <a:pt x="390906" y="0"/>
                </a:lnTo>
                <a:lnTo>
                  <a:pt x="0" y="0"/>
                </a:lnTo>
                <a:lnTo>
                  <a:pt x="0" y="459486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1870" y="435329"/>
            <a:ext cx="7051358" cy="152734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lnSpc>
                <a:spcPts val="5863"/>
              </a:lnSpc>
              <a:spcBef>
                <a:spcPts val="110"/>
              </a:spcBef>
            </a:pPr>
            <a:r>
              <a:rPr sz="4400" u="none" kern="1200" spc="-110" dirty="0"/>
              <a:t>HOW TO  WRITE and</a:t>
            </a:r>
          </a:p>
          <a:p>
            <a:pPr marL="13970">
              <a:lnSpc>
                <a:spcPts val="5863"/>
              </a:lnSpc>
            </a:pPr>
            <a:r>
              <a:rPr sz="4400" u="none" kern="1200" spc="-110" dirty="0"/>
              <a:t>CALL/INVOKE A FUNCTION</a:t>
            </a:r>
          </a:p>
        </p:txBody>
      </p:sp>
      <p:sp>
        <p:nvSpPr>
          <p:cNvPr id="10" name="object 10"/>
          <p:cNvSpPr/>
          <p:nvPr/>
        </p:nvSpPr>
        <p:spPr>
          <a:xfrm>
            <a:off x="1863597" y="2202536"/>
            <a:ext cx="531557" cy="340868"/>
          </a:xfrm>
          <a:custGeom>
            <a:avLst/>
            <a:gdLst/>
            <a:ahLst/>
            <a:cxnLst/>
            <a:rect l="l" t="t" r="r" b="b"/>
            <a:pathLst>
              <a:path w="483235" h="309880">
                <a:moveTo>
                  <a:pt x="14604" y="210819"/>
                </a:moveTo>
                <a:lnTo>
                  <a:pt x="9905" y="210819"/>
                </a:lnTo>
                <a:lnTo>
                  <a:pt x="9016" y="212089"/>
                </a:lnTo>
                <a:lnTo>
                  <a:pt x="4698" y="213359"/>
                </a:lnTo>
                <a:lnTo>
                  <a:pt x="3555" y="214629"/>
                </a:lnTo>
                <a:lnTo>
                  <a:pt x="2666" y="214629"/>
                </a:lnTo>
                <a:lnTo>
                  <a:pt x="1777" y="215899"/>
                </a:lnTo>
                <a:lnTo>
                  <a:pt x="1142" y="215899"/>
                </a:lnTo>
                <a:lnTo>
                  <a:pt x="761" y="217169"/>
                </a:lnTo>
                <a:lnTo>
                  <a:pt x="253" y="217169"/>
                </a:lnTo>
                <a:lnTo>
                  <a:pt x="0" y="218439"/>
                </a:lnTo>
                <a:lnTo>
                  <a:pt x="126" y="219709"/>
                </a:lnTo>
                <a:lnTo>
                  <a:pt x="46862" y="309879"/>
                </a:lnTo>
                <a:lnTo>
                  <a:pt x="53339" y="309879"/>
                </a:lnTo>
                <a:lnTo>
                  <a:pt x="56387" y="307339"/>
                </a:lnTo>
                <a:lnTo>
                  <a:pt x="58038" y="307339"/>
                </a:lnTo>
                <a:lnTo>
                  <a:pt x="59308" y="306069"/>
                </a:lnTo>
                <a:lnTo>
                  <a:pt x="60324" y="306069"/>
                </a:lnTo>
                <a:lnTo>
                  <a:pt x="61340" y="304799"/>
                </a:lnTo>
                <a:lnTo>
                  <a:pt x="62483" y="303529"/>
                </a:lnTo>
                <a:lnTo>
                  <a:pt x="62991" y="303529"/>
                </a:lnTo>
                <a:lnTo>
                  <a:pt x="63245" y="302259"/>
                </a:lnTo>
                <a:lnTo>
                  <a:pt x="63245" y="300989"/>
                </a:lnTo>
                <a:lnTo>
                  <a:pt x="30733" y="238759"/>
                </a:lnTo>
                <a:lnTo>
                  <a:pt x="32257" y="229869"/>
                </a:lnTo>
                <a:lnTo>
                  <a:pt x="34416" y="223519"/>
                </a:lnTo>
                <a:lnTo>
                  <a:pt x="21335" y="223519"/>
                </a:lnTo>
                <a:lnTo>
                  <a:pt x="14985" y="212089"/>
                </a:lnTo>
                <a:lnTo>
                  <a:pt x="14604" y="210819"/>
                </a:lnTo>
                <a:close/>
              </a:path>
              <a:path w="483235" h="309880">
                <a:moveTo>
                  <a:pt x="90297" y="205739"/>
                </a:moveTo>
                <a:lnTo>
                  <a:pt x="62229" y="205739"/>
                </a:lnTo>
                <a:lnTo>
                  <a:pt x="64896" y="207009"/>
                </a:lnTo>
                <a:lnTo>
                  <a:pt x="67563" y="209549"/>
                </a:lnTo>
                <a:lnTo>
                  <a:pt x="70103" y="210819"/>
                </a:lnTo>
                <a:lnTo>
                  <a:pt x="74929" y="215899"/>
                </a:lnTo>
                <a:lnTo>
                  <a:pt x="77342" y="220979"/>
                </a:lnTo>
                <a:lnTo>
                  <a:pt x="107314" y="278129"/>
                </a:lnTo>
                <a:lnTo>
                  <a:pt x="107695" y="278129"/>
                </a:lnTo>
                <a:lnTo>
                  <a:pt x="108204" y="279399"/>
                </a:lnTo>
                <a:lnTo>
                  <a:pt x="111632" y="279399"/>
                </a:lnTo>
                <a:lnTo>
                  <a:pt x="112775" y="278129"/>
                </a:lnTo>
                <a:lnTo>
                  <a:pt x="116966" y="276859"/>
                </a:lnTo>
                <a:lnTo>
                  <a:pt x="119761" y="274319"/>
                </a:lnTo>
                <a:lnTo>
                  <a:pt x="121792" y="273049"/>
                </a:lnTo>
                <a:lnTo>
                  <a:pt x="122427" y="273049"/>
                </a:lnTo>
                <a:lnTo>
                  <a:pt x="122936" y="271779"/>
                </a:lnTo>
                <a:lnTo>
                  <a:pt x="123697" y="271779"/>
                </a:lnTo>
                <a:lnTo>
                  <a:pt x="123824" y="270509"/>
                </a:lnTo>
                <a:lnTo>
                  <a:pt x="123697" y="269239"/>
                </a:lnTo>
                <a:lnTo>
                  <a:pt x="123443" y="269239"/>
                </a:lnTo>
                <a:lnTo>
                  <a:pt x="91947" y="208279"/>
                </a:lnTo>
                <a:lnTo>
                  <a:pt x="90297" y="205739"/>
                </a:lnTo>
                <a:close/>
              </a:path>
              <a:path w="483235" h="309880">
                <a:moveTo>
                  <a:pt x="186817" y="153669"/>
                </a:moveTo>
                <a:lnTo>
                  <a:pt x="158495" y="153669"/>
                </a:lnTo>
                <a:lnTo>
                  <a:pt x="161036" y="154939"/>
                </a:lnTo>
                <a:lnTo>
                  <a:pt x="163576" y="154939"/>
                </a:lnTo>
                <a:lnTo>
                  <a:pt x="165861" y="157479"/>
                </a:lnTo>
                <a:lnTo>
                  <a:pt x="167894" y="158749"/>
                </a:lnTo>
                <a:lnTo>
                  <a:pt x="170052" y="161289"/>
                </a:lnTo>
                <a:lnTo>
                  <a:pt x="171958" y="163829"/>
                </a:lnTo>
                <a:lnTo>
                  <a:pt x="177292" y="175259"/>
                </a:lnTo>
                <a:lnTo>
                  <a:pt x="165100" y="181609"/>
                </a:lnTo>
                <a:lnTo>
                  <a:pt x="158115" y="184149"/>
                </a:lnTo>
                <a:lnTo>
                  <a:pt x="152145" y="189229"/>
                </a:lnTo>
                <a:lnTo>
                  <a:pt x="147319" y="193039"/>
                </a:lnTo>
                <a:lnTo>
                  <a:pt x="142367" y="196849"/>
                </a:lnTo>
                <a:lnTo>
                  <a:pt x="138556" y="200659"/>
                </a:lnTo>
                <a:lnTo>
                  <a:pt x="133476" y="209549"/>
                </a:lnTo>
                <a:lnTo>
                  <a:pt x="132079" y="214629"/>
                </a:lnTo>
                <a:lnTo>
                  <a:pt x="131826" y="223519"/>
                </a:lnTo>
                <a:lnTo>
                  <a:pt x="133095" y="228599"/>
                </a:lnTo>
                <a:lnTo>
                  <a:pt x="135636" y="233679"/>
                </a:lnTo>
                <a:lnTo>
                  <a:pt x="137922" y="238759"/>
                </a:lnTo>
                <a:lnTo>
                  <a:pt x="140588" y="241299"/>
                </a:lnTo>
                <a:lnTo>
                  <a:pt x="143890" y="243839"/>
                </a:lnTo>
                <a:lnTo>
                  <a:pt x="147065" y="246379"/>
                </a:lnTo>
                <a:lnTo>
                  <a:pt x="150622" y="248919"/>
                </a:lnTo>
                <a:lnTo>
                  <a:pt x="154558" y="250189"/>
                </a:lnTo>
                <a:lnTo>
                  <a:pt x="162560" y="250189"/>
                </a:lnTo>
                <a:lnTo>
                  <a:pt x="171450" y="248919"/>
                </a:lnTo>
                <a:lnTo>
                  <a:pt x="176022" y="247649"/>
                </a:lnTo>
                <a:lnTo>
                  <a:pt x="180720" y="245109"/>
                </a:lnTo>
                <a:lnTo>
                  <a:pt x="186054" y="242569"/>
                </a:lnTo>
                <a:lnTo>
                  <a:pt x="190500" y="238759"/>
                </a:lnTo>
                <a:lnTo>
                  <a:pt x="193167" y="234949"/>
                </a:lnTo>
                <a:lnTo>
                  <a:pt x="166497" y="234949"/>
                </a:lnTo>
                <a:lnTo>
                  <a:pt x="157861" y="232409"/>
                </a:lnTo>
                <a:lnTo>
                  <a:pt x="149796" y="214629"/>
                </a:lnTo>
                <a:lnTo>
                  <a:pt x="149733" y="213359"/>
                </a:lnTo>
                <a:lnTo>
                  <a:pt x="183387" y="186689"/>
                </a:lnTo>
                <a:lnTo>
                  <a:pt x="204234" y="186689"/>
                </a:lnTo>
                <a:lnTo>
                  <a:pt x="189611" y="158749"/>
                </a:lnTo>
                <a:lnTo>
                  <a:pt x="186817" y="153669"/>
                </a:lnTo>
                <a:close/>
              </a:path>
              <a:path w="483235" h="309880">
                <a:moveTo>
                  <a:pt x="204234" y="186689"/>
                </a:moveTo>
                <a:lnTo>
                  <a:pt x="183387" y="186689"/>
                </a:lnTo>
                <a:lnTo>
                  <a:pt x="193294" y="205739"/>
                </a:lnTo>
                <a:lnTo>
                  <a:pt x="191515" y="212089"/>
                </a:lnTo>
                <a:lnTo>
                  <a:pt x="189357" y="217169"/>
                </a:lnTo>
                <a:lnTo>
                  <a:pt x="186817" y="220979"/>
                </a:lnTo>
                <a:lnTo>
                  <a:pt x="184404" y="226059"/>
                </a:lnTo>
                <a:lnTo>
                  <a:pt x="180975" y="228599"/>
                </a:lnTo>
                <a:lnTo>
                  <a:pt x="176657" y="231139"/>
                </a:lnTo>
                <a:lnTo>
                  <a:pt x="171322" y="233679"/>
                </a:lnTo>
                <a:lnTo>
                  <a:pt x="166497" y="234949"/>
                </a:lnTo>
                <a:lnTo>
                  <a:pt x="193167" y="234949"/>
                </a:lnTo>
                <a:lnTo>
                  <a:pt x="194056" y="233679"/>
                </a:lnTo>
                <a:lnTo>
                  <a:pt x="197738" y="228599"/>
                </a:lnTo>
                <a:lnTo>
                  <a:pt x="200405" y="223519"/>
                </a:lnTo>
                <a:lnTo>
                  <a:pt x="202057" y="217169"/>
                </a:lnTo>
                <a:lnTo>
                  <a:pt x="220188" y="217169"/>
                </a:lnTo>
                <a:lnTo>
                  <a:pt x="204234" y="186689"/>
                </a:lnTo>
                <a:close/>
              </a:path>
              <a:path w="483235" h="309880">
                <a:moveTo>
                  <a:pt x="220188" y="217169"/>
                </a:moveTo>
                <a:lnTo>
                  <a:pt x="202057" y="217169"/>
                </a:lnTo>
                <a:lnTo>
                  <a:pt x="206756" y="226059"/>
                </a:lnTo>
                <a:lnTo>
                  <a:pt x="207136" y="227329"/>
                </a:lnTo>
                <a:lnTo>
                  <a:pt x="212090" y="227329"/>
                </a:lnTo>
                <a:lnTo>
                  <a:pt x="213614" y="226059"/>
                </a:lnTo>
                <a:lnTo>
                  <a:pt x="215265" y="226059"/>
                </a:lnTo>
                <a:lnTo>
                  <a:pt x="217043" y="224789"/>
                </a:lnTo>
                <a:lnTo>
                  <a:pt x="218440" y="223519"/>
                </a:lnTo>
                <a:lnTo>
                  <a:pt x="219201" y="223519"/>
                </a:lnTo>
                <a:lnTo>
                  <a:pt x="220598" y="222249"/>
                </a:lnTo>
                <a:lnTo>
                  <a:pt x="220979" y="220979"/>
                </a:lnTo>
                <a:lnTo>
                  <a:pt x="221233" y="220979"/>
                </a:lnTo>
                <a:lnTo>
                  <a:pt x="221233" y="219709"/>
                </a:lnTo>
                <a:lnTo>
                  <a:pt x="220853" y="218439"/>
                </a:lnTo>
                <a:lnTo>
                  <a:pt x="220188" y="217169"/>
                </a:lnTo>
                <a:close/>
              </a:path>
              <a:path w="483235" h="309880">
                <a:moveTo>
                  <a:pt x="64769" y="186689"/>
                </a:moveTo>
                <a:lnTo>
                  <a:pt x="59562" y="187959"/>
                </a:lnTo>
                <a:lnTo>
                  <a:pt x="54482" y="187959"/>
                </a:lnTo>
                <a:lnTo>
                  <a:pt x="49021" y="189229"/>
                </a:lnTo>
                <a:lnTo>
                  <a:pt x="21335" y="223519"/>
                </a:lnTo>
                <a:lnTo>
                  <a:pt x="34416" y="223519"/>
                </a:lnTo>
                <a:lnTo>
                  <a:pt x="39496" y="213359"/>
                </a:lnTo>
                <a:lnTo>
                  <a:pt x="42925" y="209549"/>
                </a:lnTo>
                <a:lnTo>
                  <a:pt x="46989" y="208279"/>
                </a:lnTo>
                <a:lnTo>
                  <a:pt x="50164" y="205739"/>
                </a:lnTo>
                <a:lnTo>
                  <a:pt x="90297" y="205739"/>
                </a:lnTo>
                <a:lnTo>
                  <a:pt x="88645" y="203199"/>
                </a:lnTo>
                <a:lnTo>
                  <a:pt x="81787" y="195579"/>
                </a:lnTo>
                <a:lnTo>
                  <a:pt x="77850" y="191769"/>
                </a:lnTo>
                <a:lnTo>
                  <a:pt x="73659" y="190499"/>
                </a:lnTo>
                <a:lnTo>
                  <a:pt x="69341" y="187959"/>
                </a:lnTo>
                <a:lnTo>
                  <a:pt x="64769" y="186689"/>
                </a:lnTo>
                <a:close/>
              </a:path>
              <a:path w="483235" h="309880">
                <a:moveTo>
                  <a:pt x="257809" y="203199"/>
                </a:moveTo>
                <a:lnTo>
                  <a:pt x="251206" y="203199"/>
                </a:lnTo>
                <a:lnTo>
                  <a:pt x="251586" y="204469"/>
                </a:lnTo>
                <a:lnTo>
                  <a:pt x="255523" y="204469"/>
                </a:lnTo>
                <a:lnTo>
                  <a:pt x="257809" y="203199"/>
                </a:lnTo>
                <a:close/>
              </a:path>
              <a:path w="483235" h="309880">
                <a:moveTo>
                  <a:pt x="219329" y="105409"/>
                </a:moveTo>
                <a:lnTo>
                  <a:pt x="213359" y="105409"/>
                </a:lnTo>
                <a:lnTo>
                  <a:pt x="212090" y="106679"/>
                </a:lnTo>
                <a:lnTo>
                  <a:pt x="210565" y="106679"/>
                </a:lnTo>
                <a:lnTo>
                  <a:pt x="209042" y="107949"/>
                </a:lnTo>
                <a:lnTo>
                  <a:pt x="207898" y="107949"/>
                </a:lnTo>
                <a:lnTo>
                  <a:pt x="207009" y="109219"/>
                </a:lnTo>
                <a:lnTo>
                  <a:pt x="206120" y="109219"/>
                </a:lnTo>
                <a:lnTo>
                  <a:pt x="205486" y="110489"/>
                </a:lnTo>
                <a:lnTo>
                  <a:pt x="205104" y="110489"/>
                </a:lnTo>
                <a:lnTo>
                  <a:pt x="204597" y="111759"/>
                </a:lnTo>
                <a:lnTo>
                  <a:pt x="204343" y="111759"/>
                </a:lnTo>
                <a:lnTo>
                  <a:pt x="204343" y="113029"/>
                </a:lnTo>
                <a:lnTo>
                  <a:pt x="250951" y="203199"/>
                </a:lnTo>
                <a:lnTo>
                  <a:pt x="259079" y="203199"/>
                </a:lnTo>
                <a:lnTo>
                  <a:pt x="262381" y="200659"/>
                </a:lnTo>
                <a:lnTo>
                  <a:pt x="263652" y="200659"/>
                </a:lnTo>
                <a:lnTo>
                  <a:pt x="264667" y="199389"/>
                </a:lnTo>
                <a:lnTo>
                  <a:pt x="265684" y="199389"/>
                </a:lnTo>
                <a:lnTo>
                  <a:pt x="266319" y="198119"/>
                </a:lnTo>
                <a:lnTo>
                  <a:pt x="266827" y="198119"/>
                </a:lnTo>
                <a:lnTo>
                  <a:pt x="267334" y="196849"/>
                </a:lnTo>
                <a:lnTo>
                  <a:pt x="267589" y="196849"/>
                </a:lnTo>
                <a:lnTo>
                  <a:pt x="267589" y="195579"/>
                </a:lnTo>
                <a:lnTo>
                  <a:pt x="235076" y="132079"/>
                </a:lnTo>
                <a:lnTo>
                  <a:pt x="236601" y="124459"/>
                </a:lnTo>
                <a:lnTo>
                  <a:pt x="238633" y="118109"/>
                </a:lnTo>
                <a:lnTo>
                  <a:pt x="225679" y="118109"/>
                </a:lnTo>
                <a:lnTo>
                  <a:pt x="219329" y="105409"/>
                </a:lnTo>
                <a:close/>
              </a:path>
              <a:path w="483235" h="309880">
                <a:moveTo>
                  <a:pt x="164465" y="135889"/>
                </a:moveTo>
                <a:lnTo>
                  <a:pt x="159765" y="135889"/>
                </a:lnTo>
                <a:lnTo>
                  <a:pt x="149224" y="138429"/>
                </a:lnTo>
                <a:lnTo>
                  <a:pt x="143510" y="139699"/>
                </a:lnTo>
                <a:lnTo>
                  <a:pt x="137033" y="143509"/>
                </a:lnTo>
                <a:lnTo>
                  <a:pt x="133604" y="144779"/>
                </a:lnTo>
                <a:lnTo>
                  <a:pt x="130429" y="147319"/>
                </a:lnTo>
                <a:lnTo>
                  <a:pt x="124332" y="152399"/>
                </a:lnTo>
                <a:lnTo>
                  <a:pt x="121538" y="154939"/>
                </a:lnTo>
                <a:lnTo>
                  <a:pt x="119252" y="156209"/>
                </a:lnTo>
                <a:lnTo>
                  <a:pt x="116839" y="158749"/>
                </a:lnTo>
                <a:lnTo>
                  <a:pt x="114934" y="161289"/>
                </a:lnTo>
                <a:lnTo>
                  <a:pt x="113411" y="163829"/>
                </a:lnTo>
                <a:lnTo>
                  <a:pt x="111759" y="166369"/>
                </a:lnTo>
                <a:lnTo>
                  <a:pt x="110743" y="167639"/>
                </a:lnTo>
                <a:lnTo>
                  <a:pt x="110363" y="168909"/>
                </a:lnTo>
                <a:lnTo>
                  <a:pt x="109854" y="170179"/>
                </a:lnTo>
                <a:lnTo>
                  <a:pt x="109727" y="171449"/>
                </a:lnTo>
                <a:lnTo>
                  <a:pt x="110236" y="173989"/>
                </a:lnTo>
                <a:lnTo>
                  <a:pt x="110870" y="175259"/>
                </a:lnTo>
                <a:lnTo>
                  <a:pt x="111759" y="176529"/>
                </a:lnTo>
                <a:lnTo>
                  <a:pt x="112775" y="179069"/>
                </a:lnTo>
                <a:lnTo>
                  <a:pt x="113283" y="179069"/>
                </a:lnTo>
                <a:lnTo>
                  <a:pt x="113918" y="180339"/>
                </a:lnTo>
                <a:lnTo>
                  <a:pt x="114426" y="180339"/>
                </a:lnTo>
                <a:lnTo>
                  <a:pt x="115061" y="181609"/>
                </a:lnTo>
                <a:lnTo>
                  <a:pt x="119125" y="181609"/>
                </a:lnTo>
                <a:lnTo>
                  <a:pt x="120014" y="180339"/>
                </a:lnTo>
                <a:lnTo>
                  <a:pt x="123697" y="173989"/>
                </a:lnTo>
                <a:lnTo>
                  <a:pt x="125602" y="171449"/>
                </a:lnTo>
                <a:lnTo>
                  <a:pt x="127380" y="170179"/>
                </a:lnTo>
                <a:lnTo>
                  <a:pt x="129666" y="167639"/>
                </a:lnTo>
                <a:lnTo>
                  <a:pt x="132333" y="165099"/>
                </a:lnTo>
                <a:lnTo>
                  <a:pt x="135001" y="161289"/>
                </a:lnTo>
                <a:lnTo>
                  <a:pt x="138429" y="160019"/>
                </a:lnTo>
                <a:lnTo>
                  <a:pt x="142494" y="157479"/>
                </a:lnTo>
                <a:lnTo>
                  <a:pt x="146176" y="154939"/>
                </a:lnTo>
                <a:lnTo>
                  <a:pt x="149606" y="153669"/>
                </a:lnTo>
                <a:lnTo>
                  <a:pt x="186817" y="153669"/>
                </a:lnTo>
                <a:lnTo>
                  <a:pt x="183642" y="148589"/>
                </a:lnTo>
                <a:lnTo>
                  <a:pt x="180212" y="144779"/>
                </a:lnTo>
                <a:lnTo>
                  <a:pt x="176783" y="142239"/>
                </a:lnTo>
                <a:lnTo>
                  <a:pt x="172974" y="139699"/>
                </a:lnTo>
                <a:lnTo>
                  <a:pt x="168783" y="138429"/>
                </a:lnTo>
                <a:lnTo>
                  <a:pt x="164465" y="135889"/>
                </a:lnTo>
                <a:close/>
              </a:path>
              <a:path w="483235" h="309880">
                <a:moveTo>
                  <a:pt x="311784" y="173989"/>
                </a:moveTo>
                <a:lnTo>
                  <a:pt x="310388" y="173989"/>
                </a:lnTo>
                <a:lnTo>
                  <a:pt x="311023" y="175259"/>
                </a:lnTo>
                <a:lnTo>
                  <a:pt x="311784" y="173989"/>
                </a:lnTo>
                <a:close/>
              </a:path>
              <a:path w="483235" h="309880">
                <a:moveTo>
                  <a:pt x="293460" y="100329"/>
                </a:moveTo>
                <a:lnTo>
                  <a:pt x="261747" y="100329"/>
                </a:lnTo>
                <a:lnTo>
                  <a:pt x="267081" y="102869"/>
                </a:lnTo>
                <a:lnTo>
                  <a:pt x="269620" y="104139"/>
                </a:lnTo>
                <a:lnTo>
                  <a:pt x="309245" y="173989"/>
                </a:lnTo>
                <a:lnTo>
                  <a:pt x="315848" y="173989"/>
                </a:lnTo>
                <a:lnTo>
                  <a:pt x="318642" y="171449"/>
                </a:lnTo>
                <a:lnTo>
                  <a:pt x="320294" y="171449"/>
                </a:lnTo>
                <a:lnTo>
                  <a:pt x="321564" y="170179"/>
                </a:lnTo>
                <a:lnTo>
                  <a:pt x="322580" y="170179"/>
                </a:lnTo>
                <a:lnTo>
                  <a:pt x="323469" y="168909"/>
                </a:lnTo>
                <a:lnTo>
                  <a:pt x="324231" y="168909"/>
                </a:lnTo>
                <a:lnTo>
                  <a:pt x="324739" y="167639"/>
                </a:lnTo>
                <a:lnTo>
                  <a:pt x="325247" y="167639"/>
                </a:lnTo>
                <a:lnTo>
                  <a:pt x="325501" y="166369"/>
                </a:lnTo>
                <a:lnTo>
                  <a:pt x="325628" y="166369"/>
                </a:lnTo>
                <a:lnTo>
                  <a:pt x="325628" y="165099"/>
                </a:lnTo>
                <a:lnTo>
                  <a:pt x="292989" y="102869"/>
                </a:lnTo>
                <a:lnTo>
                  <a:pt x="293460" y="100329"/>
                </a:lnTo>
                <a:close/>
              </a:path>
              <a:path w="483235" h="309880">
                <a:moveTo>
                  <a:pt x="349250" y="69849"/>
                </a:moveTo>
                <a:lnTo>
                  <a:pt x="314070" y="69849"/>
                </a:lnTo>
                <a:lnTo>
                  <a:pt x="316865" y="71119"/>
                </a:lnTo>
                <a:lnTo>
                  <a:pt x="322453" y="71119"/>
                </a:lnTo>
                <a:lnTo>
                  <a:pt x="327787" y="73659"/>
                </a:lnTo>
                <a:lnTo>
                  <a:pt x="330200" y="76199"/>
                </a:lnTo>
                <a:lnTo>
                  <a:pt x="334772" y="82549"/>
                </a:lnTo>
                <a:lnTo>
                  <a:pt x="336804" y="85089"/>
                </a:lnTo>
                <a:lnTo>
                  <a:pt x="338709" y="88899"/>
                </a:lnTo>
                <a:lnTo>
                  <a:pt x="367157" y="143509"/>
                </a:lnTo>
                <a:lnTo>
                  <a:pt x="367538" y="143509"/>
                </a:lnTo>
                <a:lnTo>
                  <a:pt x="367919" y="144779"/>
                </a:lnTo>
                <a:lnTo>
                  <a:pt x="371475" y="144779"/>
                </a:lnTo>
                <a:lnTo>
                  <a:pt x="373761" y="143509"/>
                </a:lnTo>
                <a:lnTo>
                  <a:pt x="375158" y="142239"/>
                </a:lnTo>
                <a:lnTo>
                  <a:pt x="376809" y="142239"/>
                </a:lnTo>
                <a:lnTo>
                  <a:pt x="378333" y="140969"/>
                </a:lnTo>
                <a:lnTo>
                  <a:pt x="379603" y="140969"/>
                </a:lnTo>
                <a:lnTo>
                  <a:pt x="381634" y="138429"/>
                </a:lnTo>
                <a:lnTo>
                  <a:pt x="382397" y="138429"/>
                </a:lnTo>
                <a:lnTo>
                  <a:pt x="383286" y="137159"/>
                </a:lnTo>
                <a:lnTo>
                  <a:pt x="383540" y="137159"/>
                </a:lnTo>
                <a:lnTo>
                  <a:pt x="383666" y="135889"/>
                </a:lnTo>
                <a:lnTo>
                  <a:pt x="383540" y="134619"/>
                </a:lnTo>
                <a:lnTo>
                  <a:pt x="383286" y="134619"/>
                </a:lnTo>
                <a:lnTo>
                  <a:pt x="354076" y="78739"/>
                </a:lnTo>
                <a:lnTo>
                  <a:pt x="351536" y="73659"/>
                </a:lnTo>
                <a:lnTo>
                  <a:pt x="349250" y="69849"/>
                </a:lnTo>
                <a:close/>
              </a:path>
              <a:path w="483235" h="309880">
                <a:moveTo>
                  <a:pt x="269494" y="82549"/>
                </a:moveTo>
                <a:lnTo>
                  <a:pt x="260222" y="82549"/>
                </a:lnTo>
                <a:lnTo>
                  <a:pt x="253365" y="83819"/>
                </a:lnTo>
                <a:lnTo>
                  <a:pt x="249936" y="85089"/>
                </a:lnTo>
                <a:lnTo>
                  <a:pt x="246126" y="86359"/>
                </a:lnTo>
                <a:lnTo>
                  <a:pt x="241300" y="88899"/>
                </a:lnTo>
                <a:lnTo>
                  <a:pt x="237236" y="92709"/>
                </a:lnTo>
                <a:lnTo>
                  <a:pt x="233933" y="97789"/>
                </a:lnTo>
                <a:lnTo>
                  <a:pt x="230504" y="102869"/>
                </a:lnTo>
                <a:lnTo>
                  <a:pt x="227711" y="110489"/>
                </a:lnTo>
                <a:lnTo>
                  <a:pt x="225679" y="118109"/>
                </a:lnTo>
                <a:lnTo>
                  <a:pt x="238633" y="118109"/>
                </a:lnTo>
                <a:lnTo>
                  <a:pt x="243204" y="107949"/>
                </a:lnTo>
                <a:lnTo>
                  <a:pt x="246253" y="105409"/>
                </a:lnTo>
                <a:lnTo>
                  <a:pt x="250062" y="102869"/>
                </a:lnTo>
                <a:lnTo>
                  <a:pt x="253111" y="101599"/>
                </a:lnTo>
                <a:lnTo>
                  <a:pt x="256031" y="100329"/>
                </a:lnTo>
                <a:lnTo>
                  <a:pt x="293460" y="100329"/>
                </a:lnTo>
                <a:lnTo>
                  <a:pt x="294640" y="93979"/>
                </a:lnTo>
                <a:lnTo>
                  <a:pt x="295859" y="90169"/>
                </a:lnTo>
                <a:lnTo>
                  <a:pt x="282829" y="90169"/>
                </a:lnTo>
                <a:lnTo>
                  <a:pt x="280289" y="87629"/>
                </a:lnTo>
                <a:lnTo>
                  <a:pt x="277748" y="86359"/>
                </a:lnTo>
                <a:lnTo>
                  <a:pt x="272415" y="83819"/>
                </a:lnTo>
                <a:lnTo>
                  <a:pt x="269494" y="82549"/>
                </a:lnTo>
                <a:close/>
              </a:path>
              <a:path w="483235" h="309880">
                <a:moveTo>
                  <a:pt x="427481" y="0"/>
                </a:moveTo>
                <a:lnTo>
                  <a:pt x="389890" y="13969"/>
                </a:lnTo>
                <a:lnTo>
                  <a:pt x="385826" y="19049"/>
                </a:lnTo>
                <a:lnTo>
                  <a:pt x="381634" y="24129"/>
                </a:lnTo>
                <a:lnTo>
                  <a:pt x="378841" y="29209"/>
                </a:lnTo>
                <a:lnTo>
                  <a:pt x="375793" y="41909"/>
                </a:lnTo>
                <a:lnTo>
                  <a:pt x="375666" y="48259"/>
                </a:lnTo>
                <a:lnTo>
                  <a:pt x="377952" y="63499"/>
                </a:lnTo>
                <a:lnTo>
                  <a:pt x="403479" y="102869"/>
                </a:lnTo>
                <a:lnTo>
                  <a:pt x="414781" y="107949"/>
                </a:lnTo>
                <a:lnTo>
                  <a:pt x="420623" y="110489"/>
                </a:lnTo>
                <a:lnTo>
                  <a:pt x="458469" y="101599"/>
                </a:lnTo>
                <a:lnTo>
                  <a:pt x="469138" y="93979"/>
                </a:lnTo>
                <a:lnTo>
                  <a:pt x="425450" y="93979"/>
                </a:lnTo>
                <a:lnTo>
                  <a:pt x="417830" y="90169"/>
                </a:lnTo>
                <a:lnTo>
                  <a:pt x="414400" y="87629"/>
                </a:lnTo>
                <a:lnTo>
                  <a:pt x="408305" y="81279"/>
                </a:lnTo>
                <a:lnTo>
                  <a:pt x="405511" y="77469"/>
                </a:lnTo>
                <a:lnTo>
                  <a:pt x="402971" y="72389"/>
                </a:lnTo>
                <a:lnTo>
                  <a:pt x="427471" y="59689"/>
                </a:lnTo>
                <a:lnTo>
                  <a:pt x="396748" y="59689"/>
                </a:lnTo>
                <a:lnTo>
                  <a:pt x="394970" y="55879"/>
                </a:lnTo>
                <a:lnTo>
                  <a:pt x="393827" y="52069"/>
                </a:lnTo>
                <a:lnTo>
                  <a:pt x="393191" y="48259"/>
                </a:lnTo>
                <a:lnTo>
                  <a:pt x="392684" y="44449"/>
                </a:lnTo>
                <a:lnTo>
                  <a:pt x="392684" y="40639"/>
                </a:lnTo>
                <a:lnTo>
                  <a:pt x="394208" y="34289"/>
                </a:lnTo>
                <a:lnTo>
                  <a:pt x="395732" y="30479"/>
                </a:lnTo>
                <a:lnTo>
                  <a:pt x="398018" y="27939"/>
                </a:lnTo>
                <a:lnTo>
                  <a:pt x="400304" y="24129"/>
                </a:lnTo>
                <a:lnTo>
                  <a:pt x="403479" y="21589"/>
                </a:lnTo>
                <a:lnTo>
                  <a:pt x="407543" y="19049"/>
                </a:lnTo>
                <a:lnTo>
                  <a:pt x="415416" y="15239"/>
                </a:lnTo>
                <a:lnTo>
                  <a:pt x="454215" y="15239"/>
                </a:lnTo>
                <a:lnTo>
                  <a:pt x="452119" y="12699"/>
                </a:lnTo>
                <a:lnTo>
                  <a:pt x="448056" y="8889"/>
                </a:lnTo>
                <a:lnTo>
                  <a:pt x="443356" y="5079"/>
                </a:lnTo>
                <a:lnTo>
                  <a:pt x="438277" y="3809"/>
                </a:lnTo>
                <a:lnTo>
                  <a:pt x="433069" y="1269"/>
                </a:lnTo>
                <a:lnTo>
                  <a:pt x="427481" y="0"/>
                </a:lnTo>
                <a:close/>
              </a:path>
              <a:path w="483235" h="309880">
                <a:moveTo>
                  <a:pt x="216915" y="104139"/>
                </a:moveTo>
                <a:lnTo>
                  <a:pt x="216154" y="104139"/>
                </a:lnTo>
                <a:lnTo>
                  <a:pt x="215392" y="105409"/>
                </a:lnTo>
                <a:lnTo>
                  <a:pt x="217551" y="105409"/>
                </a:lnTo>
                <a:lnTo>
                  <a:pt x="216915" y="104139"/>
                </a:lnTo>
                <a:close/>
              </a:path>
              <a:path w="483235" h="309880">
                <a:moveTo>
                  <a:pt x="477773" y="67309"/>
                </a:moveTo>
                <a:lnTo>
                  <a:pt x="474091" y="67309"/>
                </a:lnTo>
                <a:lnTo>
                  <a:pt x="473075" y="68579"/>
                </a:lnTo>
                <a:lnTo>
                  <a:pt x="470789" y="71119"/>
                </a:lnTo>
                <a:lnTo>
                  <a:pt x="467106" y="76199"/>
                </a:lnTo>
                <a:lnTo>
                  <a:pt x="465200" y="77469"/>
                </a:lnTo>
                <a:lnTo>
                  <a:pt x="462661" y="80009"/>
                </a:lnTo>
                <a:lnTo>
                  <a:pt x="456819" y="85089"/>
                </a:lnTo>
                <a:lnTo>
                  <a:pt x="453136" y="87629"/>
                </a:lnTo>
                <a:lnTo>
                  <a:pt x="448944" y="88899"/>
                </a:lnTo>
                <a:lnTo>
                  <a:pt x="443611" y="92709"/>
                </a:lnTo>
                <a:lnTo>
                  <a:pt x="438658" y="93979"/>
                </a:lnTo>
                <a:lnTo>
                  <a:pt x="469138" y="93979"/>
                </a:lnTo>
                <a:lnTo>
                  <a:pt x="472059" y="91439"/>
                </a:lnTo>
                <a:lnTo>
                  <a:pt x="476884" y="86359"/>
                </a:lnTo>
                <a:lnTo>
                  <a:pt x="478790" y="85089"/>
                </a:lnTo>
                <a:lnTo>
                  <a:pt x="480187" y="82549"/>
                </a:lnTo>
                <a:lnTo>
                  <a:pt x="481584" y="81279"/>
                </a:lnTo>
                <a:lnTo>
                  <a:pt x="482346" y="80009"/>
                </a:lnTo>
                <a:lnTo>
                  <a:pt x="482727" y="78739"/>
                </a:lnTo>
                <a:lnTo>
                  <a:pt x="482727" y="77469"/>
                </a:lnTo>
                <a:lnTo>
                  <a:pt x="482472" y="76199"/>
                </a:lnTo>
                <a:lnTo>
                  <a:pt x="481711" y="73659"/>
                </a:lnTo>
                <a:lnTo>
                  <a:pt x="481330" y="73659"/>
                </a:lnTo>
                <a:lnTo>
                  <a:pt x="480948" y="72389"/>
                </a:lnTo>
                <a:lnTo>
                  <a:pt x="479678" y="69849"/>
                </a:lnTo>
                <a:lnTo>
                  <a:pt x="478663" y="68579"/>
                </a:lnTo>
                <a:lnTo>
                  <a:pt x="478155" y="68579"/>
                </a:lnTo>
                <a:lnTo>
                  <a:pt x="477773" y="67309"/>
                </a:lnTo>
                <a:close/>
              </a:path>
              <a:path w="483235" h="309880">
                <a:moveTo>
                  <a:pt x="325120" y="52069"/>
                </a:moveTo>
                <a:lnTo>
                  <a:pt x="315214" y="52069"/>
                </a:lnTo>
                <a:lnTo>
                  <a:pt x="309880" y="53339"/>
                </a:lnTo>
                <a:lnTo>
                  <a:pt x="304165" y="57149"/>
                </a:lnTo>
                <a:lnTo>
                  <a:pt x="301752" y="58419"/>
                </a:lnTo>
                <a:lnTo>
                  <a:pt x="282829" y="90169"/>
                </a:lnTo>
                <a:lnTo>
                  <a:pt x="295859" y="90169"/>
                </a:lnTo>
                <a:lnTo>
                  <a:pt x="296672" y="87629"/>
                </a:lnTo>
                <a:lnTo>
                  <a:pt x="298958" y="82549"/>
                </a:lnTo>
                <a:lnTo>
                  <a:pt x="314070" y="69849"/>
                </a:lnTo>
                <a:lnTo>
                  <a:pt x="349250" y="69849"/>
                </a:lnTo>
                <a:lnTo>
                  <a:pt x="348488" y="68579"/>
                </a:lnTo>
                <a:lnTo>
                  <a:pt x="345186" y="64769"/>
                </a:lnTo>
                <a:lnTo>
                  <a:pt x="341757" y="60959"/>
                </a:lnTo>
                <a:lnTo>
                  <a:pt x="338073" y="57149"/>
                </a:lnTo>
                <a:lnTo>
                  <a:pt x="329691" y="53339"/>
                </a:lnTo>
                <a:lnTo>
                  <a:pt x="325120" y="52069"/>
                </a:lnTo>
                <a:close/>
              </a:path>
              <a:path w="483235" h="309880">
                <a:moveTo>
                  <a:pt x="454215" y="15239"/>
                </a:moveTo>
                <a:lnTo>
                  <a:pt x="422656" y="15239"/>
                </a:lnTo>
                <a:lnTo>
                  <a:pt x="435737" y="20319"/>
                </a:lnTo>
                <a:lnTo>
                  <a:pt x="441197" y="26669"/>
                </a:lnTo>
                <a:lnTo>
                  <a:pt x="445389" y="34289"/>
                </a:lnTo>
                <a:lnTo>
                  <a:pt x="396748" y="59689"/>
                </a:lnTo>
                <a:lnTo>
                  <a:pt x="427471" y="59689"/>
                </a:lnTo>
                <a:lnTo>
                  <a:pt x="461772" y="41909"/>
                </a:lnTo>
                <a:lnTo>
                  <a:pt x="466090" y="35559"/>
                </a:lnTo>
                <a:lnTo>
                  <a:pt x="465709" y="34289"/>
                </a:lnTo>
                <a:lnTo>
                  <a:pt x="464439" y="31749"/>
                </a:lnTo>
                <a:lnTo>
                  <a:pt x="459866" y="22859"/>
                </a:lnTo>
                <a:lnTo>
                  <a:pt x="456311" y="17779"/>
                </a:lnTo>
                <a:lnTo>
                  <a:pt x="454215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1" name="object 11"/>
          <p:cNvSpPr/>
          <p:nvPr/>
        </p:nvSpPr>
        <p:spPr>
          <a:xfrm>
            <a:off x="3898886" y="2124025"/>
            <a:ext cx="1372831" cy="876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2" name="object 12"/>
          <p:cNvSpPr/>
          <p:nvPr/>
        </p:nvSpPr>
        <p:spPr>
          <a:xfrm>
            <a:off x="870498" y="5235562"/>
            <a:ext cx="480568" cy="326200"/>
          </a:xfrm>
          <a:custGeom>
            <a:avLst/>
            <a:gdLst/>
            <a:ahLst/>
            <a:cxnLst/>
            <a:rect l="l" t="t" r="r" b="b"/>
            <a:pathLst>
              <a:path w="436880" h="296545">
                <a:moveTo>
                  <a:pt x="15113" y="152527"/>
                </a:moveTo>
                <a:lnTo>
                  <a:pt x="13042" y="152527"/>
                </a:lnTo>
                <a:lnTo>
                  <a:pt x="12115" y="152781"/>
                </a:lnTo>
                <a:lnTo>
                  <a:pt x="0" y="160401"/>
                </a:lnTo>
                <a:lnTo>
                  <a:pt x="63" y="161925"/>
                </a:lnTo>
                <a:lnTo>
                  <a:pt x="342" y="162433"/>
                </a:lnTo>
                <a:lnTo>
                  <a:pt x="69189" y="295402"/>
                </a:lnTo>
                <a:lnTo>
                  <a:pt x="69519" y="295910"/>
                </a:lnTo>
                <a:lnTo>
                  <a:pt x="70332" y="296418"/>
                </a:lnTo>
                <a:lnTo>
                  <a:pt x="70891" y="296545"/>
                </a:lnTo>
                <a:lnTo>
                  <a:pt x="71602" y="296418"/>
                </a:lnTo>
                <a:lnTo>
                  <a:pt x="72326" y="296418"/>
                </a:lnTo>
                <a:lnTo>
                  <a:pt x="73177" y="296164"/>
                </a:lnTo>
                <a:lnTo>
                  <a:pt x="74168" y="295783"/>
                </a:lnTo>
                <a:lnTo>
                  <a:pt x="75158" y="295529"/>
                </a:lnTo>
                <a:lnTo>
                  <a:pt x="76314" y="295021"/>
                </a:lnTo>
                <a:lnTo>
                  <a:pt x="77635" y="294259"/>
                </a:lnTo>
                <a:lnTo>
                  <a:pt x="79032" y="293624"/>
                </a:lnTo>
                <a:lnTo>
                  <a:pt x="80137" y="292862"/>
                </a:lnTo>
                <a:lnTo>
                  <a:pt x="80962" y="292354"/>
                </a:lnTo>
                <a:lnTo>
                  <a:pt x="82435" y="291211"/>
                </a:lnTo>
                <a:lnTo>
                  <a:pt x="82905" y="290576"/>
                </a:lnTo>
                <a:lnTo>
                  <a:pt x="83375" y="290068"/>
                </a:lnTo>
                <a:lnTo>
                  <a:pt x="83642" y="289560"/>
                </a:lnTo>
                <a:lnTo>
                  <a:pt x="83654" y="287909"/>
                </a:lnTo>
                <a:lnTo>
                  <a:pt x="77736" y="276479"/>
                </a:lnTo>
                <a:lnTo>
                  <a:pt x="115130" y="276479"/>
                </a:lnTo>
                <a:lnTo>
                  <a:pt x="121031" y="273431"/>
                </a:lnTo>
                <a:lnTo>
                  <a:pt x="125882" y="269494"/>
                </a:lnTo>
                <a:lnTo>
                  <a:pt x="128128" y="266446"/>
                </a:lnTo>
                <a:lnTo>
                  <a:pt x="96583" y="266446"/>
                </a:lnTo>
                <a:lnTo>
                  <a:pt x="85356" y="264922"/>
                </a:lnTo>
                <a:lnTo>
                  <a:pt x="78879" y="263017"/>
                </a:lnTo>
                <a:lnTo>
                  <a:pt x="71513" y="259842"/>
                </a:lnTo>
                <a:lnTo>
                  <a:pt x="53086" y="224282"/>
                </a:lnTo>
                <a:lnTo>
                  <a:pt x="53962" y="219583"/>
                </a:lnTo>
                <a:lnTo>
                  <a:pt x="54991" y="215646"/>
                </a:lnTo>
                <a:lnTo>
                  <a:pt x="56159" y="212217"/>
                </a:lnTo>
                <a:lnTo>
                  <a:pt x="57315" y="208915"/>
                </a:lnTo>
                <a:lnTo>
                  <a:pt x="57990" y="207391"/>
                </a:lnTo>
                <a:lnTo>
                  <a:pt x="44361" y="207391"/>
                </a:lnTo>
                <a:lnTo>
                  <a:pt x="16700" y="154051"/>
                </a:lnTo>
                <a:lnTo>
                  <a:pt x="16421" y="153543"/>
                </a:lnTo>
                <a:lnTo>
                  <a:pt x="16052" y="153035"/>
                </a:lnTo>
                <a:lnTo>
                  <a:pt x="15113" y="152527"/>
                </a:lnTo>
                <a:close/>
              </a:path>
              <a:path w="436880" h="296545">
                <a:moveTo>
                  <a:pt x="115130" y="276479"/>
                </a:moveTo>
                <a:lnTo>
                  <a:pt x="77736" y="276479"/>
                </a:lnTo>
                <a:lnTo>
                  <a:pt x="81724" y="277876"/>
                </a:lnTo>
                <a:lnTo>
                  <a:pt x="85356" y="278892"/>
                </a:lnTo>
                <a:lnTo>
                  <a:pt x="91973" y="280416"/>
                </a:lnTo>
                <a:lnTo>
                  <a:pt x="95110" y="280797"/>
                </a:lnTo>
                <a:lnTo>
                  <a:pt x="98069" y="280797"/>
                </a:lnTo>
                <a:lnTo>
                  <a:pt x="101028" y="280924"/>
                </a:lnTo>
                <a:lnTo>
                  <a:pt x="103860" y="280543"/>
                </a:lnTo>
                <a:lnTo>
                  <a:pt x="106565" y="279908"/>
                </a:lnTo>
                <a:lnTo>
                  <a:pt x="109270" y="279146"/>
                </a:lnTo>
                <a:lnTo>
                  <a:pt x="112039" y="278130"/>
                </a:lnTo>
                <a:lnTo>
                  <a:pt x="115130" y="276479"/>
                </a:lnTo>
                <a:close/>
              </a:path>
              <a:path w="436880" h="296545">
                <a:moveTo>
                  <a:pt x="116505" y="190119"/>
                </a:moveTo>
                <a:lnTo>
                  <a:pt x="78917" y="190119"/>
                </a:lnTo>
                <a:lnTo>
                  <a:pt x="86715" y="191135"/>
                </a:lnTo>
                <a:lnTo>
                  <a:pt x="90385" y="192659"/>
                </a:lnTo>
                <a:lnTo>
                  <a:pt x="97269" y="197485"/>
                </a:lnTo>
                <a:lnTo>
                  <a:pt x="100444" y="200660"/>
                </a:lnTo>
                <a:lnTo>
                  <a:pt x="103378" y="204597"/>
                </a:lnTo>
                <a:lnTo>
                  <a:pt x="106299" y="208407"/>
                </a:lnTo>
                <a:lnTo>
                  <a:pt x="118287" y="239141"/>
                </a:lnTo>
                <a:lnTo>
                  <a:pt x="118021" y="247523"/>
                </a:lnTo>
                <a:lnTo>
                  <a:pt x="116992" y="251460"/>
                </a:lnTo>
                <a:lnTo>
                  <a:pt x="115100" y="254889"/>
                </a:lnTo>
                <a:lnTo>
                  <a:pt x="113195" y="258445"/>
                </a:lnTo>
                <a:lnTo>
                  <a:pt x="110185" y="261239"/>
                </a:lnTo>
                <a:lnTo>
                  <a:pt x="106070" y="263398"/>
                </a:lnTo>
                <a:lnTo>
                  <a:pt x="101612" y="265684"/>
                </a:lnTo>
                <a:lnTo>
                  <a:pt x="96583" y="266446"/>
                </a:lnTo>
                <a:lnTo>
                  <a:pt x="128128" y="266446"/>
                </a:lnTo>
                <a:lnTo>
                  <a:pt x="129438" y="264668"/>
                </a:lnTo>
                <a:lnTo>
                  <a:pt x="133007" y="259969"/>
                </a:lnTo>
                <a:lnTo>
                  <a:pt x="135293" y="254508"/>
                </a:lnTo>
                <a:lnTo>
                  <a:pt x="136296" y="248412"/>
                </a:lnTo>
                <a:lnTo>
                  <a:pt x="137312" y="242443"/>
                </a:lnTo>
                <a:lnTo>
                  <a:pt x="137058" y="235839"/>
                </a:lnTo>
                <a:lnTo>
                  <a:pt x="120078" y="194310"/>
                </a:lnTo>
                <a:lnTo>
                  <a:pt x="116505" y="190119"/>
                </a:lnTo>
                <a:close/>
              </a:path>
              <a:path w="436880" h="296545">
                <a:moveTo>
                  <a:pt x="79082" y="172466"/>
                </a:moveTo>
                <a:lnTo>
                  <a:pt x="48501" y="196596"/>
                </a:lnTo>
                <a:lnTo>
                  <a:pt x="44361" y="207391"/>
                </a:lnTo>
                <a:lnTo>
                  <a:pt x="57990" y="207391"/>
                </a:lnTo>
                <a:lnTo>
                  <a:pt x="58610" y="205994"/>
                </a:lnTo>
                <a:lnTo>
                  <a:pt x="60094" y="203327"/>
                </a:lnTo>
                <a:lnTo>
                  <a:pt x="70573" y="193167"/>
                </a:lnTo>
                <a:lnTo>
                  <a:pt x="74841" y="190881"/>
                </a:lnTo>
                <a:lnTo>
                  <a:pt x="78917" y="190119"/>
                </a:lnTo>
                <a:lnTo>
                  <a:pt x="116505" y="190119"/>
                </a:lnTo>
                <a:lnTo>
                  <a:pt x="111404" y="184023"/>
                </a:lnTo>
                <a:lnTo>
                  <a:pt x="106680" y="180086"/>
                </a:lnTo>
                <a:lnTo>
                  <a:pt x="101574" y="177292"/>
                </a:lnTo>
                <a:lnTo>
                  <a:pt x="96456" y="174371"/>
                </a:lnTo>
                <a:lnTo>
                  <a:pt x="90932" y="172847"/>
                </a:lnTo>
                <a:lnTo>
                  <a:pt x="85001" y="172720"/>
                </a:lnTo>
                <a:lnTo>
                  <a:pt x="79082" y="172466"/>
                </a:lnTo>
                <a:close/>
              </a:path>
              <a:path w="436880" h="296545">
                <a:moveTo>
                  <a:pt x="194030" y="118237"/>
                </a:moveTo>
                <a:lnTo>
                  <a:pt x="152971" y="134112"/>
                </a:lnTo>
                <a:lnTo>
                  <a:pt x="148551" y="139573"/>
                </a:lnTo>
                <a:lnTo>
                  <a:pt x="144132" y="144907"/>
                </a:lnTo>
                <a:lnTo>
                  <a:pt x="141173" y="150876"/>
                </a:lnTo>
                <a:lnTo>
                  <a:pt x="138150" y="163576"/>
                </a:lnTo>
                <a:lnTo>
                  <a:pt x="138049" y="170307"/>
                </a:lnTo>
                <a:lnTo>
                  <a:pt x="140601" y="184531"/>
                </a:lnTo>
                <a:lnTo>
                  <a:pt x="164909" y="222885"/>
                </a:lnTo>
                <a:lnTo>
                  <a:pt x="187998" y="231902"/>
                </a:lnTo>
                <a:lnTo>
                  <a:pt x="201155" y="230632"/>
                </a:lnTo>
                <a:lnTo>
                  <a:pt x="208114" y="228346"/>
                </a:lnTo>
                <a:lnTo>
                  <a:pt x="222986" y="220599"/>
                </a:lnTo>
                <a:lnTo>
                  <a:pt x="228968" y="216027"/>
                </a:lnTo>
                <a:lnTo>
                  <a:pt x="230308" y="214376"/>
                </a:lnTo>
                <a:lnTo>
                  <a:pt x="194487" y="214376"/>
                </a:lnTo>
                <a:lnTo>
                  <a:pt x="189979" y="214249"/>
                </a:lnTo>
                <a:lnTo>
                  <a:pt x="185851" y="213233"/>
                </a:lnTo>
                <a:lnTo>
                  <a:pt x="182092" y="211074"/>
                </a:lnTo>
                <a:lnTo>
                  <a:pt x="178333" y="209042"/>
                </a:lnTo>
                <a:lnTo>
                  <a:pt x="157645" y="174117"/>
                </a:lnTo>
                <a:lnTo>
                  <a:pt x="156514" y="169291"/>
                </a:lnTo>
                <a:lnTo>
                  <a:pt x="178282" y="136779"/>
                </a:lnTo>
                <a:lnTo>
                  <a:pt x="183172" y="135509"/>
                </a:lnTo>
                <a:lnTo>
                  <a:pt x="225176" y="135509"/>
                </a:lnTo>
                <a:lnTo>
                  <a:pt x="222034" y="132334"/>
                </a:lnTo>
                <a:lnTo>
                  <a:pt x="217131" y="127254"/>
                </a:lnTo>
                <a:lnTo>
                  <a:pt x="211797" y="123571"/>
                </a:lnTo>
                <a:lnTo>
                  <a:pt x="206006" y="121285"/>
                </a:lnTo>
                <a:lnTo>
                  <a:pt x="200215" y="119126"/>
                </a:lnTo>
                <a:lnTo>
                  <a:pt x="194030" y="118237"/>
                </a:lnTo>
                <a:close/>
              </a:path>
              <a:path w="436880" h="296545">
                <a:moveTo>
                  <a:pt x="225176" y="135509"/>
                </a:moveTo>
                <a:lnTo>
                  <a:pt x="187680" y="135509"/>
                </a:lnTo>
                <a:lnTo>
                  <a:pt x="192189" y="135636"/>
                </a:lnTo>
                <a:lnTo>
                  <a:pt x="196316" y="136652"/>
                </a:lnTo>
                <a:lnTo>
                  <a:pt x="200063" y="138938"/>
                </a:lnTo>
                <a:lnTo>
                  <a:pt x="203796" y="141097"/>
                </a:lnTo>
                <a:lnTo>
                  <a:pt x="207238" y="144018"/>
                </a:lnTo>
                <a:lnTo>
                  <a:pt x="210362" y="147828"/>
                </a:lnTo>
                <a:lnTo>
                  <a:pt x="213487" y="151765"/>
                </a:lnTo>
                <a:lnTo>
                  <a:pt x="216293" y="156083"/>
                </a:lnTo>
                <a:lnTo>
                  <a:pt x="218795" y="160909"/>
                </a:lnTo>
                <a:lnTo>
                  <a:pt x="221462" y="165989"/>
                </a:lnTo>
                <a:lnTo>
                  <a:pt x="223380" y="171069"/>
                </a:lnTo>
                <a:lnTo>
                  <a:pt x="225691" y="180721"/>
                </a:lnTo>
                <a:lnTo>
                  <a:pt x="225933" y="185293"/>
                </a:lnTo>
                <a:lnTo>
                  <a:pt x="225285" y="189611"/>
                </a:lnTo>
                <a:lnTo>
                  <a:pt x="209156" y="210312"/>
                </a:lnTo>
                <a:lnTo>
                  <a:pt x="203885" y="213106"/>
                </a:lnTo>
                <a:lnTo>
                  <a:pt x="198996" y="214376"/>
                </a:lnTo>
                <a:lnTo>
                  <a:pt x="230308" y="214376"/>
                </a:lnTo>
                <a:lnTo>
                  <a:pt x="237832" y="205105"/>
                </a:lnTo>
                <a:lnTo>
                  <a:pt x="240804" y="199136"/>
                </a:lnTo>
                <a:lnTo>
                  <a:pt x="243814" y="186436"/>
                </a:lnTo>
                <a:lnTo>
                  <a:pt x="243830" y="179070"/>
                </a:lnTo>
                <a:lnTo>
                  <a:pt x="241452" y="165481"/>
                </a:lnTo>
                <a:lnTo>
                  <a:pt x="238937" y="158242"/>
                </a:lnTo>
                <a:lnTo>
                  <a:pt x="235113" y="150876"/>
                </a:lnTo>
                <a:lnTo>
                  <a:pt x="231317" y="143510"/>
                </a:lnTo>
                <a:lnTo>
                  <a:pt x="226936" y="137287"/>
                </a:lnTo>
                <a:lnTo>
                  <a:pt x="225176" y="135509"/>
                </a:lnTo>
                <a:close/>
              </a:path>
              <a:path w="436880" h="296545">
                <a:moveTo>
                  <a:pt x="283133" y="69469"/>
                </a:moveTo>
                <a:lnTo>
                  <a:pt x="277622" y="69469"/>
                </a:lnTo>
                <a:lnTo>
                  <a:pt x="272262" y="70866"/>
                </a:lnTo>
                <a:lnTo>
                  <a:pt x="244449" y="107950"/>
                </a:lnTo>
                <a:lnTo>
                  <a:pt x="244729" y="114554"/>
                </a:lnTo>
                <a:lnTo>
                  <a:pt x="261759" y="155829"/>
                </a:lnTo>
                <a:lnTo>
                  <a:pt x="302844" y="177673"/>
                </a:lnTo>
                <a:lnTo>
                  <a:pt x="309079" y="176022"/>
                </a:lnTo>
                <a:lnTo>
                  <a:pt x="315620" y="172720"/>
                </a:lnTo>
                <a:lnTo>
                  <a:pt x="321640" y="169545"/>
                </a:lnTo>
                <a:lnTo>
                  <a:pt x="326440" y="165227"/>
                </a:lnTo>
                <a:lnTo>
                  <a:pt x="329689" y="160274"/>
                </a:lnTo>
                <a:lnTo>
                  <a:pt x="302882" y="160274"/>
                </a:lnTo>
                <a:lnTo>
                  <a:pt x="295109" y="159258"/>
                </a:lnTo>
                <a:lnTo>
                  <a:pt x="291439" y="157734"/>
                </a:lnTo>
                <a:lnTo>
                  <a:pt x="287997" y="155194"/>
                </a:lnTo>
                <a:lnTo>
                  <a:pt x="284543" y="152781"/>
                </a:lnTo>
                <a:lnTo>
                  <a:pt x="264058" y="115316"/>
                </a:lnTo>
                <a:lnTo>
                  <a:pt x="263474" y="110998"/>
                </a:lnTo>
                <a:lnTo>
                  <a:pt x="263766" y="102616"/>
                </a:lnTo>
                <a:lnTo>
                  <a:pt x="264769" y="98806"/>
                </a:lnTo>
                <a:lnTo>
                  <a:pt x="266649" y="95377"/>
                </a:lnTo>
                <a:lnTo>
                  <a:pt x="268528" y="91821"/>
                </a:lnTo>
                <a:lnTo>
                  <a:pt x="271551" y="89027"/>
                </a:lnTo>
                <a:lnTo>
                  <a:pt x="280212" y="84582"/>
                </a:lnTo>
                <a:lnTo>
                  <a:pt x="285267" y="83820"/>
                </a:lnTo>
                <a:lnTo>
                  <a:pt x="327669" y="83820"/>
                </a:lnTo>
                <a:lnTo>
                  <a:pt x="322015" y="72898"/>
                </a:lnTo>
                <a:lnTo>
                  <a:pt x="301180" y="72898"/>
                </a:lnTo>
                <a:lnTo>
                  <a:pt x="294665" y="70739"/>
                </a:lnTo>
                <a:lnTo>
                  <a:pt x="288645" y="69596"/>
                </a:lnTo>
                <a:lnTo>
                  <a:pt x="283133" y="69469"/>
                </a:lnTo>
                <a:close/>
              </a:path>
              <a:path w="436880" h="296545">
                <a:moveTo>
                  <a:pt x="327669" y="83820"/>
                </a:moveTo>
                <a:lnTo>
                  <a:pt x="285267" y="83820"/>
                </a:lnTo>
                <a:lnTo>
                  <a:pt x="290880" y="84455"/>
                </a:lnTo>
                <a:lnTo>
                  <a:pt x="296506" y="85217"/>
                </a:lnTo>
                <a:lnTo>
                  <a:pt x="302945" y="87249"/>
                </a:lnTo>
                <a:lnTo>
                  <a:pt x="310210" y="90424"/>
                </a:lnTo>
                <a:lnTo>
                  <a:pt x="328688" y="126111"/>
                </a:lnTo>
                <a:lnTo>
                  <a:pt x="327787" y="130683"/>
                </a:lnTo>
                <a:lnTo>
                  <a:pt x="302882" y="160274"/>
                </a:lnTo>
                <a:lnTo>
                  <a:pt x="329689" y="160274"/>
                </a:lnTo>
                <a:lnTo>
                  <a:pt x="333603" y="154305"/>
                </a:lnTo>
                <a:lnTo>
                  <a:pt x="336423" y="147828"/>
                </a:lnTo>
                <a:lnTo>
                  <a:pt x="338480" y="140335"/>
                </a:lnTo>
                <a:lnTo>
                  <a:pt x="356921" y="140335"/>
                </a:lnTo>
                <a:lnTo>
                  <a:pt x="327669" y="83820"/>
                </a:lnTo>
                <a:close/>
              </a:path>
              <a:path w="436880" h="296545">
                <a:moveTo>
                  <a:pt x="346684" y="35306"/>
                </a:moveTo>
                <a:lnTo>
                  <a:pt x="345897" y="35306"/>
                </a:lnTo>
                <a:lnTo>
                  <a:pt x="345097" y="35433"/>
                </a:lnTo>
                <a:lnTo>
                  <a:pt x="331190" y="44196"/>
                </a:lnTo>
                <a:lnTo>
                  <a:pt x="331254" y="44958"/>
                </a:lnTo>
                <a:lnTo>
                  <a:pt x="332066" y="46482"/>
                </a:lnTo>
                <a:lnTo>
                  <a:pt x="332905" y="47498"/>
                </a:lnTo>
                <a:lnTo>
                  <a:pt x="410108" y="117348"/>
                </a:lnTo>
                <a:lnTo>
                  <a:pt x="410641" y="117856"/>
                </a:lnTo>
                <a:lnTo>
                  <a:pt x="411340" y="118364"/>
                </a:lnTo>
                <a:lnTo>
                  <a:pt x="412165" y="118618"/>
                </a:lnTo>
                <a:lnTo>
                  <a:pt x="413003" y="118999"/>
                </a:lnTo>
                <a:lnTo>
                  <a:pt x="413791" y="119126"/>
                </a:lnTo>
                <a:lnTo>
                  <a:pt x="414528" y="119126"/>
                </a:lnTo>
                <a:lnTo>
                  <a:pt x="418235" y="155829"/>
                </a:lnTo>
                <a:lnTo>
                  <a:pt x="420027" y="160147"/>
                </a:lnTo>
                <a:lnTo>
                  <a:pt x="420801" y="160147"/>
                </a:lnTo>
                <a:lnTo>
                  <a:pt x="421563" y="160274"/>
                </a:lnTo>
                <a:lnTo>
                  <a:pt x="422516" y="160147"/>
                </a:lnTo>
                <a:lnTo>
                  <a:pt x="424802" y="159385"/>
                </a:lnTo>
                <a:lnTo>
                  <a:pt x="426237" y="158750"/>
                </a:lnTo>
                <a:lnTo>
                  <a:pt x="427951" y="157861"/>
                </a:lnTo>
                <a:lnTo>
                  <a:pt x="431253" y="156210"/>
                </a:lnTo>
                <a:lnTo>
                  <a:pt x="433578" y="154559"/>
                </a:lnTo>
                <a:lnTo>
                  <a:pt x="436232" y="151765"/>
                </a:lnTo>
                <a:lnTo>
                  <a:pt x="436699" y="150749"/>
                </a:lnTo>
                <a:lnTo>
                  <a:pt x="436614" y="148844"/>
                </a:lnTo>
                <a:lnTo>
                  <a:pt x="431571" y="110236"/>
                </a:lnTo>
                <a:lnTo>
                  <a:pt x="429640" y="95631"/>
                </a:lnTo>
                <a:lnTo>
                  <a:pt x="412445" y="95631"/>
                </a:lnTo>
                <a:lnTo>
                  <a:pt x="349910" y="37211"/>
                </a:lnTo>
                <a:lnTo>
                  <a:pt x="349135" y="36576"/>
                </a:lnTo>
                <a:lnTo>
                  <a:pt x="348475" y="36068"/>
                </a:lnTo>
                <a:lnTo>
                  <a:pt x="347916" y="35687"/>
                </a:lnTo>
                <a:lnTo>
                  <a:pt x="347370" y="35433"/>
                </a:lnTo>
                <a:lnTo>
                  <a:pt x="346684" y="35306"/>
                </a:lnTo>
                <a:close/>
              </a:path>
              <a:path w="436880" h="296545">
                <a:moveTo>
                  <a:pt x="356921" y="140335"/>
                </a:moveTo>
                <a:lnTo>
                  <a:pt x="338480" y="140335"/>
                </a:lnTo>
                <a:lnTo>
                  <a:pt x="344589" y="152146"/>
                </a:lnTo>
                <a:lnTo>
                  <a:pt x="344868" y="152654"/>
                </a:lnTo>
                <a:lnTo>
                  <a:pt x="345236" y="153035"/>
                </a:lnTo>
                <a:lnTo>
                  <a:pt x="346176" y="153543"/>
                </a:lnTo>
                <a:lnTo>
                  <a:pt x="346760" y="153670"/>
                </a:lnTo>
                <a:lnTo>
                  <a:pt x="347484" y="153670"/>
                </a:lnTo>
                <a:lnTo>
                  <a:pt x="348195" y="153543"/>
                </a:lnTo>
                <a:lnTo>
                  <a:pt x="349046" y="153289"/>
                </a:lnTo>
                <a:lnTo>
                  <a:pt x="350037" y="153035"/>
                </a:lnTo>
                <a:lnTo>
                  <a:pt x="351040" y="152654"/>
                </a:lnTo>
                <a:lnTo>
                  <a:pt x="352221" y="152146"/>
                </a:lnTo>
                <a:lnTo>
                  <a:pt x="353618" y="151384"/>
                </a:lnTo>
                <a:lnTo>
                  <a:pt x="354939" y="150749"/>
                </a:lnTo>
                <a:lnTo>
                  <a:pt x="356019" y="149987"/>
                </a:lnTo>
                <a:lnTo>
                  <a:pt x="356882" y="149479"/>
                </a:lnTo>
                <a:lnTo>
                  <a:pt x="357733" y="148844"/>
                </a:lnTo>
                <a:lnTo>
                  <a:pt x="358381" y="148209"/>
                </a:lnTo>
                <a:lnTo>
                  <a:pt x="359270" y="147193"/>
                </a:lnTo>
                <a:lnTo>
                  <a:pt x="359498" y="146685"/>
                </a:lnTo>
                <a:lnTo>
                  <a:pt x="359562" y="145669"/>
                </a:lnTo>
                <a:lnTo>
                  <a:pt x="359435" y="145161"/>
                </a:lnTo>
                <a:lnTo>
                  <a:pt x="359156" y="144653"/>
                </a:lnTo>
                <a:lnTo>
                  <a:pt x="356921" y="140335"/>
                </a:lnTo>
                <a:close/>
              </a:path>
              <a:path w="436880" h="296545">
                <a:moveTo>
                  <a:pt x="414083" y="0"/>
                </a:moveTo>
                <a:lnTo>
                  <a:pt x="413042" y="254"/>
                </a:lnTo>
                <a:lnTo>
                  <a:pt x="411772" y="635"/>
                </a:lnTo>
                <a:lnTo>
                  <a:pt x="408940" y="1778"/>
                </a:lnTo>
                <a:lnTo>
                  <a:pt x="407085" y="2794"/>
                </a:lnTo>
                <a:lnTo>
                  <a:pt x="404964" y="3810"/>
                </a:lnTo>
                <a:lnTo>
                  <a:pt x="403390" y="4826"/>
                </a:lnTo>
                <a:lnTo>
                  <a:pt x="402361" y="5588"/>
                </a:lnTo>
                <a:lnTo>
                  <a:pt x="401320" y="6223"/>
                </a:lnTo>
                <a:lnTo>
                  <a:pt x="400608" y="6985"/>
                </a:lnTo>
                <a:lnTo>
                  <a:pt x="399872" y="8255"/>
                </a:lnTo>
                <a:lnTo>
                  <a:pt x="399808" y="9398"/>
                </a:lnTo>
                <a:lnTo>
                  <a:pt x="400366" y="12827"/>
                </a:lnTo>
                <a:lnTo>
                  <a:pt x="412737" y="95504"/>
                </a:lnTo>
                <a:lnTo>
                  <a:pt x="412445" y="95631"/>
                </a:lnTo>
                <a:lnTo>
                  <a:pt x="429640" y="95631"/>
                </a:lnTo>
                <a:lnTo>
                  <a:pt x="417632" y="4826"/>
                </a:lnTo>
                <a:lnTo>
                  <a:pt x="414883" y="254"/>
                </a:lnTo>
                <a:lnTo>
                  <a:pt x="414083" y="0"/>
                </a:lnTo>
                <a:close/>
              </a:path>
              <a:path w="436880" h="296545">
                <a:moveTo>
                  <a:pt x="288518" y="11049"/>
                </a:moveTo>
                <a:lnTo>
                  <a:pt x="287083" y="11303"/>
                </a:lnTo>
                <a:lnTo>
                  <a:pt x="286156" y="11430"/>
                </a:lnTo>
                <a:lnTo>
                  <a:pt x="283870" y="12192"/>
                </a:lnTo>
                <a:lnTo>
                  <a:pt x="282473" y="12827"/>
                </a:lnTo>
                <a:lnTo>
                  <a:pt x="280822" y="13716"/>
                </a:lnTo>
                <a:lnTo>
                  <a:pt x="279234" y="14605"/>
                </a:lnTo>
                <a:lnTo>
                  <a:pt x="277977" y="15240"/>
                </a:lnTo>
                <a:lnTo>
                  <a:pt x="277037" y="16002"/>
                </a:lnTo>
                <a:lnTo>
                  <a:pt x="276098" y="16637"/>
                </a:lnTo>
                <a:lnTo>
                  <a:pt x="275361" y="17272"/>
                </a:lnTo>
                <a:lnTo>
                  <a:pt x="274815" y="17907"/>
                </a:lnTo>
                <a:lnTo>
                  <a:pt x="274269" y="18415"/>
                </a:lnTo>
                <a:lnTo>
                  <a:pt x="274002" y="19050"/>
                </a:lnTo>
                <a:lnTo>
                  <a:pt x="274104" y="20701"/>
                </a:lnTo>
                <a:lnTo>
                  <a:pt x="274332" y="21082"/>
                </a:lnTo>
                <a:lnTo>
                  <a:pt x="301180" y="72898"/>
                </a:lnTo>
                <a:lnTo>
                  <a:pt x="322015" y="72898"/>
                </a:lnTo>
                <a:lnTo>
                  <a:pt x="290791" y="12573"/>
                </a:lnTo>
                <a:lnTo>
                  <a:pt x="290550" y="12065"/>
                </a:lnTo>
                <a:lnTo>
                  <a:pt x="289648" y="11430"/>
                </a:lnTo>
                <a:lnTo>
                  <a:pt x="289128" y="11176"/>
                </a:lnTo>
                <a:lnTo>
                  <a:pt x="288518" y="110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3" name="object 13"/>
          <p:cNvSpPr/>
          <p:nvPr/>
        </p:nvSpPr>
        <p:spPr>
          <a:xfrm>
            <a:off x="870498" y="2048726"/>
            <a:ext cx="815848" cy="531557"/>
          </a:xfrm>
          <a:custGeom>
            <a:avLst/>
            <a:gdLst/>
            <a:ahLst/>
            <a:cxnLst/>
            <a:rect l="l" t="t" r="r" b="b"/>
            <a:pathLst>
              <a:path w="741680" h="483235">
                <a:moveTo>
                  <a:pt x="16700" y="340740"/>
                </a:moveTo>
                <a:lnTo>
                  <a:pt x="8483" y="340740"/>
                </a:lnTo>
                <a:lnTo>
                  <a:pt x="6832" y="342010"/>
                </a:lnTo>
                <a:lnTo>
                  <a:pt x="5245" y="343280"/>
                </a:lnTo>
                <a:lnTo>
                  <a:pt x="3949" y="343280"/>
                </a:lnTo>
                <a:lnTo>
                  <a:pt x="2959" y="344550"/>
                </a:lnTo>
                <a:lnTo>
                  <a:pt x="1981" y="344550"/>
                </a:lnTo>
                <a:lnTo>
                  <a:pt x="1231" y="345820"/>
                </a:lnTo>
                <a:lnTo>
                  <a:pt x="749" y="345820"/>
                </a:lnTo>
                <a:lnTo>
                  <a:pt x="253" y="347090"/>
                </a:lnTo>
                <a:lnTo>
                  <a:pt x="0" y="347090"/>
                </a:lnTo>
                <a:lnTo>
                  <a:pt x="63" y="349630"/>
                </a:lnTo>
                <a:lnTo>
                  <a:pt x="342" y="349630"/>
                </a:lnTo>
                <a:lnTo>
                  <a:pt x="68910" y="481710"/>
                </a:lnTo>
                <a:lnTo>
                  <a:pt x="69189" y="482980"/>
                </a:lnTo>
                <a:lnTo>
                  <a:pt x="74561" y="482980"/>
                </a:lnTo>
                <a:lnTo>
                  <a:pt x="75691" y="481710"/>
                </a:lnTo>
                <a:lnTo>
                  <a:pt x="78638" y="480440"/>
                </a:lnTo>
                <a:lnTo>
                  <a:pt x="80289" y="480440"/>
                </a:lnTo>
                <a:lnTo>
                  <a:pt x="81610" y="479170"/>
                </a:lnTo>
                <a:lnTo>
                  <a:pt x="82600" y="479170"/>
                </a:lnTo>
                <a:lnTo>
                  <a:pt x="83578" y="477900"/>
                </a:lnTo>
                <a:lnTo>
                  <a:pt x="84302" y="476630"/>
                </a:lnTo>
                <a:lnTo>
                  <a:pt x="85229" y="476630"/>
                </a:lnTo>
                <a:lnTo>
                  <a:pt x="85496" y="475360"/>
                </a:lnTo>
                <a:lnTo>
                  <a:pt x="85648" y="474090"/>
                </a:lnTo>
                <a:lnTo>
                  <a:pt x="85267" y="474090"/>
                </a:lnTo>
                <a:lnTo>
                  <a:pt x="59651" y="424560"/>
                </a:lnTo>
                <a:lnTo>
                  <a:pt x="103041" y="424560"/>
                </a:lnTo>
                <a:lnTo>
                  <a:pt x="97767" y="422020"/>
                </a:lnTo>
                <a:lnTo>
                  <a:pt x="58470" y="422020"/>
                </a:lnTo>
                <a:lnTo>
                  <a:pt x="16700" y="340740"/>
                </a:lnTo>
                <a:close/>
              </a:path>
              <a:path w="741680" h="483235">
                <a:moveTo>
                  <a:pt x="103041" y="424560"/>
                </a:moveTo>
                <a:lnTo>
                  <a:pt x="59651" y="424560"/>
                </a:lnTo>
                <a:lnTo>
                  <a:pt x="122885" y="453770"/>
                </a:lnTo>
                <a:lnTo>
                  <a:pt x="123583" y="453770"/>
                </a:lnTo>
                <a:lnTo>
                  <a:pt x="124294" y="455040"/>
                </a:lnTo>
                <a:lnTo>
                  <a:pt x="128371" y="455040"/>
                </a:lnTo>
                <a:lnTo>
                  <a:pt x="129438" y="453770"/>
                </a:lnTo>
                <a:lnTo>
                  <a:pt x="133349" y="452500"/>
                </a:lnTo>
                <a:lnTo>
                  <a:pt x="135127" y="451230"/>
                </a:lnTo>
                <a:lnTo>
                  <a:pt x="136855" y="451230"/>
                </a:lnTo>
                <a:lnTo>
                  <a:pt x="138239" y="449960"/>
                </a:lnTo>
                <a:lnTo>
                  <a:pt x="139293" y="448690"/>
                </a:lnTo>
                <a:lnTo>
                  <a:pt x="140347" y="448690"/>
                </a:lnTo>
                <a:lnTo>
                  <a:pt x="141122" y="447420"/>
                </a:lnTo>
                <a:lnTo>
                  <a:pt x="141604" y="447420"/>
                </a:lnTo>
                <a:lnTo>
                  <a:pt x="142100" y="446150"/>
                </a:lnTo>
                <a:lnTo>
                  <a:pt x="142379" y="446150"/>
                </a:lnTo>
                <a:lnTo>
                  <a:pt x="142392" y="444880"/>
                </a:lnTo>
                <a:lnTo>
                  <a:pt x="142112" y="443610"/>
                </a:lnTo>
                <a:lnTo>
                  <a:pt x="141808" y="443610"/>
                </a:lnTo>
                <a:lnTo>
                  <a:pt x="141287" y="442340"/>
                </a:lnTo>
                <a:lnTo>
                  <a:pt x="139839" y="442340"/>
                </a:lnTo>
                <a:lnTo>
                  <a:pt x="138760" y="441070"/>
                </a:lnTo>
                <a:lnTo>
                  <a:pt x="137325" y="441070"/>
                </a:lnTo>
                <a:lnTo>
                  <a:pt x="103041" y="424560"/>
                </a:lnTo>
                <a:close/>
              </a:path>
              <a:path w="741680" h="483235">
                <a:moveTo>
                  <a:pt x="168262" y="319150"/>
                </a:moveTo>
                <a:lnTo>
                  <a:pt x="156095" y="319150"/>
                </a:lnTo>
                <a:lnTo>
                  <a:pt x="149542" y="321690"/>
                </a:lnTo>
                <a:lnTo>
                  <a:pt x="142544" y="325500"/>
                </a:lnTo>
                <a:lnTo>
                  <a:pt x="136004" y="328040"/>
                </a:lnTo>
                <a:lnTo>
                  <a:pt x="116598" y="361060"/>
                </a:lnTo>
                <a:lnTo>
                  <a:pt x="116420" y="367410"/>
                </a:lnTo>
                <a:lnTo>
                  <a:pt x="118795" y="381380"/>
                </a:lnTo>
                <a:lnTo>
                  <a:pt x="144259" y="422020"/>
                </a:lnTo>
                <a:lnTo>
                  <a:pt x="161429" y="429640"/>
                </a:lnTo>
                <a:lnTo>
                  <a:pt x="174218" y="429640"/>
                </a:lnTo>
                <a:lnTo>
                  <a:pt x="180797" y="428370"/>
                </a:lnTo>
                <a:lnTo>
                  <a:pt x="187756" y="425830"/>
                </a:lnTo>
                <a:lnTo>
                  <a:pt x="195084" y="422020"/>
                </a:lnTo>
                <a:lnTo>
                  <a:pt x="199313" y="419480"/>
                </a:lnTo>
                <a:lnTo>
                  <a:pt x="203136" y="418210"/>
                </a:lnTo>
                <a:lnTo>
                  <a:pt x="209956" y="413130"/>
                </a:lnTo>
                <a:lnTo>
                  <a:pt x="166255" y="413130"/>
                </a:lnTo>
                <a:lnTo>
                  <a:pt x="158661" y="409320"/>
                </a:lnTo>
                <a:lnTo>
                  <a:pt x="155244" y="406780"/>
                </a:lnTo>
                <a:lnTo>
                  <a:pt x="149148" y="400430"/>
                </a:lnTo>
                <a:lnTo>
                  <a:pt x="146342" y="395350"/>
                </a:lnTo>
                <a:lnTo>
                  <a:pt x="143776" y="390270"/>
                </a:lnTo>
                <a:lnTo>
                  <a:pt x="165808" y="378840"/>
                </a:lnTo>
                <a:lnTo>
                  <a:pt x="137566" y="378840"/>
                </a:lnTo>
                <a:lnTo>
                  <a:pt x="135813" y="375030"/>
                </a:lnTo>
                <a:lnTo>
                  <a:pt x="134645" y="371220"/>
                </a:lnTo>
                <a:lnTo>
                  <a:pt x="133438" y="363600"/>
                </a:lnTo>
                <a:lnTo>
                  <a:pt x="133527" y="359790"/>
                </a:lnTo>
                <a:lnTo>
                  <a:pt x="163474" y="333120"/>
                </a:lnTo>
                <a:lnTo>
                  <a:pt x="194318" y="333120"/>
                </a:lnTo>
                <a:lnTo>
                  <a:pt x="192938" y="331850"/>
                </a:lnTo>
                <a:lnTo>
                  <a:pt x="188798" y="326770"/>
                </a:lnTo>
                <a:lnTo>
                  <a:pt x="184162" y="324230"/>
                </a:lnTo>
                <a:lnTo>
                  <a:pt x="173875" y="320420"/>
                </a:lnTo>
                <a:lnTo>
                  <a:pt x="168262" y="319150"/>
                </a:lnTo>
                <a:close/>
              </a:path>
              <a:path w="741680" h="483235">
                <a:moveTo>
                  <a:pt x="92354" y="355980"/>
                </a:moveTo>
                <a:lnTo>
                  <a:pt x="87401" y="355980"/>
                </a:lnTo>
                <a:lnTo>
                  <a:pt x="83642" y="357250"/>
                </a:lnTo>
                <a:lnTo>
                  <a:pt x="81991" y="358520"/>
                </a:lnTo>
                <a:lnTo>
                  <a:pt x="80403" y="358520"/>
                </a:lnTo>
                <a:lnTo>
                  <a:pt x="79070" y="359790"/>
                </a:lnTo>
                <a:lnTo>
                  <a:pt x="78003" y="361060"/>
                </a:lnTo>
                <a:lnTo>
                  <a:pt x="76923" y="361060"/>
                </a:lnTo>
                <a:lnTo>
                  <a:pt x="76060" y="362330"/>
                </a:lnTo>
                <a:lnTo>
                  <a:pt x="75387" y="362330"/>
                </a:lnTo>
                <a:lnTo>
                  <a:pt x="74714" y="363600"/>
                </a:lnTo>
                <a:lnTo>
                  <a:pt x="74193" y="363600"/>
                </a:lnTo>
                <a:lnTo>
                  <a:pt x="73825" y="364870"/>
                </a:lnTo>
                <a:lnTo>
                  <a:pt x="73444" y="364870"/>
                </a:lnTo>
                <a:lnTo>
                  <a:pt x="73164" y="366140"/>
                </a:lnTo>
                <a:lnTo>
                  <a:pt x="72986" y="367410"/>
                </a:lnTo>
                <a:lnTo>
                  <a:pt x="58470" y="422020"/>
                </a:lnTo>
                <a:lnTo>
                  <a:pt x="97767" y="422020"/>
                </a:lnTo>
                <a:lnTo>
                  <a:pt x="76669" y="411860"/>
                </a:lnTo>
                <a:lnTo>
                  <a:pt x="92240" y="363600"/>
                </a:lnTo>
                <a:lnTo>
                  <a:pt x="92913" y="359790"/>
                </a:lnTo>
                <a:lnTo>
                  <a:pt x="92951" y="358520"/>
                </a:lnTo>
                <a:lnTo>
                  <a:pt x="92760" y="357250"/>
                </a:lnTo>
                <a:lnTo>
                  <a:pt x="92354" y="355980"/>
                </a:lnTo>
                <a:close/>
              </a:path>
              <a:path w="741680" h="483235">
                <a:moveTo>
                  <a:pt x="290233" y="415670"/>
                </a:moveTo>
                <a:lnTo>
                  <a:pt x="282625" y="415670"/>
                </a:lnTo>
                <a:lnTo>
                  <a:pt x="283438" y="416940"/>
                </a:lnTo>
                <a:lnTo>
                  <a:pt x="284022" y="418210"/>
                </a:lnTo>
                <a:lnTo>
                  <a:pt x="286511" y="418210"/>
                </a:lnTo>
                <a:lnTo>
                  <a:pt x="288798" y="416940"/>
                </a:lnTo>
                <a:lnTo>
                  <a:pt x="290233" y="415670"/>
                </a:lnTo>
                <a:close/>
              </a:path>
              <a:path w="741680" h="483235">
                <a:moveTo>
                  <a:pt x="213131" y="293750"/>
                </a:moveTo>
                <a:lnTo>
                  <a:pt x="205752" y="293750"/>
                </a:lnTo>
                <a:lnTo>
                  <a:pt x="204177" y="295020"/>
                </a:lnTo>
                <a:lnTo>
                  <a:pt x="200202" y="297560"/>
                </a:lnTo>
                <a:lnTo>
                  <a:pt x="198666" y="297560"/>
                </a:lnTo>
                <a:lnTo>
                  <a:pt x="196456" y="298830"/>
                </a:lnTo>
                <a:lnTo>
                  <a:pt x="195757" y="300100"/>
                </a:lnTo>
                <a:lnTo>
                  <a:pt x="195186" y="301370"/>
                </a:lnTo>
                <a:lnTo>
                  <a:pt x="195237" y="302640"/>
                </a:lnTo>
                <a:lnTo>
                  <a:pt x="195656" y="302640"/>
                </a:lnTo>
                <a:lnTo>
                  <a:pt x="196062" y="303910"/>
                </a:lnTo>
                <a:lnTo>
                  <a:pt x="196888" y="305180"/>
                </a:lnTo>
                <a:lnTo>
                  <a:pt x="274104" y="375030"/>
                </a:lnTo>
                <a:lnTo>
                  <a:pt x="274637" y="375030"/>
                </a:lnTo>
                <a:lnTo>
                  <a:pt x="275323" y="376300"/>
                </a:lnTo>
                <a:lnTo>
                  <a:pt x="278511" y="376300"/>
                </a:lnTo>
                <a:lnTo>
                  <a:pt x="282295" y="414400"/>
                </a:lnTo>
                <a:lnTo>
                  <a:pt x="282371" y="415670"/>
                </a:lnTo>
                <a:lnTo>
                  <a:pt x="291947" y="415670"/>
                </a:lnTo>
                <a:lnTo>
                  <a:pt x="295249" y="413130"/>
                </a:lnTo>
                <a:lnTo>
                  <a:pt x="297561" y="411860"/>
                </a:lnTo>
                <a:lnTo>
                  <a:pt x="300227" y="409320"/>
                </a:lnTo>
                <a:lnTo>
                  <a:pt x="300812" y="408050"/>
                </a:lnTo>
                <a:lnTo>
                  <a:pt x="295567" y="367410"/>
                </a:lnTo>
                <a:lnTo>
                  <a:pt x="293722" y="353440"/>
                </a:lnTo>
                <a:lnTo>
                  <a:pt x="276440" y="353440"/>
                </a:lnTo>
                <a:lnTo>
                  <a:pt x="213906" y="295020"/>
                </a:lnTo>
                <a:lnTo>
                  <a:pt x="213131" y="293750"/>
                </a:lnTo>
                <a:close/>
              </a:path>
              <a:path w="741680" h="483235">
                <a:moveTo>
                  <a:pt x="218986" y="386460"/>
                </a:moveTo>
                <a:lnTo>
                  <a:pt x="214934" y="386460"/>
                </a:lnTo>
                <a:lnTo>
                  <a:pt x="213931" y="387730"/>
                </a:lnTo>
                <a:lnTo>
                  <a:pt x="211531" y="390270"/>
                </a:lnTo>
                <a:lnTo>
                  <a:pt x="209943" y="392810"/>
                </a:lnTo>
                <a:lnTo>
                  <a:pt x="205981" y="396620"/>
                </a:lnTo>
                <a:lnTo>
                  <a:pt x="203517" y="399160"/>
                </a:lnTo>
                <a:lnTo>
                  <a:pt x="197599" y="404240"/>
                </a:lnTo>
                <a:lnTo>
                  <a:pt x="193992" y="405510"/>
                </a:lnTo>
                <a:lnTo>
                  <a:pt x="189737" y="408050"/>
                </a:lnTo>
                <a:lnTo>
                  <a:pt x="184365" y="410590"/>
                </a:lnTo>
                <a:lnTo>
                  <a:pt x="179425" y="413130"/>
                </a:lnTo>
                <a:lnTo>
                  <a:pt x="209956" y="413130"/>
                </a:lnTo>
                <a:lnTo>
                  <a:pt x="212877" y="410590"/>
                </a:lnTo>
                <a:lnTo>
                  <a:pt x="217741" y="405510"/>
                </a:lnTo>
                <a:lnTo>
                  <a:pt x="219633" y="402970"/>
                </a:lnTo>
                <a:lnTo>
                  <a:pt x="222338" y="400430"/>
                </a:lnTo>
                <a:lnTo>
                  <a:pt x="223113" y="399160"/>
                </a:lnTo>
                <a:lnTo>
                  <a:pt x="223278" y="397890"/>
                </a:lnTo>
                <a:lnTo>
                  <a:pt x="223558" y="397890"/>
                </a:lnTo>
                <a:lnTo>
                  <a:pt x="223545" y="395350"/>
                </a:lnTo>
                <a:lnTo>
                  <a:pt x="222503" y="392810"/>
                </a:lnTo>
                <a:lnTo>
                  <a:pt x="221094" y="390270"/>
                </a:lnTo>
                <a:lnTo>
                  <a:pt x="220522" y="389000"/>
                </a:lnTo>
                <a:lnTo>
                  <a:pt x="219989" y="387730"/>
                </a:lnTo>
                <a:lnTo>
                  <a:pt x="219468" y="387730"/>
                </a:lnTo>
                <a:lnTo>
                  <a:pt x="218986" y="386460"/>
                </a:lnTo>
                <a:close/>
              </a:path>
              <a:path w="741680" h="483235">
                <a:moveTo>
                  <a:pt x="217157" y="385190"/>
                </a:moveTo>
                <a:lnTo>
                  <a:pt x="216674" y="385190"/>
                </a:lnTo>
                <a:lnTo>
                  <a:pt x="216192" y="386460"/>
                </a:lnTo>
                <a:lnTo>
                  <a:pt x="218109" y="386460"/>
                </a:lnTo>
                <a:lnTo>
                  <a:pt x="217157" y="385190"/>
                </a:lnTo>
                <a:close/>
              </a:path>
              <a:path w="741680" h="483235">
                <a:moveTo>
                  <a:pt x="194318" y="333120"/>
                </a:moveTo>
                <a:lnTo>
                  <a:pt x="163474" y="333120"/>
                </a:lnTo>
                <a:lnTo>
                  <a:pt x="176580" y="339470"/>
                </a:lnTo>
                <a:lnTo>
                  <a:pt x="181978" y="344550"/>
                </a:lnTo>
                <a:lnTo>
                  <a:pt x="186232" y="353440"/>
                </a:lnTo>
                <a:lnTo>
                  <a:pt x="137566" y="378840"/>
                </a:lnTo>
                <a:lnTo>
                  <a:pt x="165808" y="378840"/>
                </a:lnTo>
                <a:lnTo>
                  <a:pt x="202526" y="359790"/>
                </a:lnTo>
                <a:lnTo>
                  <a:pt x="204177" y="359790"/>
                </a:lnTo>
                <a:lnTo>
                  <a:pt x="205371" y="358520"/>
                </a:lnTo>
                <a:lnTo>
                  <a:pt x="206832" y="354710"/>
                </a:lnTo>
                <a:lnTo>
                  <a:pt x="206540" y="352170"/>
                </a:lnTo>
                <a:lnTo>
                  <a:pt x="205193" y="349630"/>
                </a:lnTo>
                <a:lnTo>
                  <a:pt x="203657" y="347090"/>
                </a:lnTo>
                <a:lnTo>
                  <a:pt x="200647" y="340740"/>
                </a:lnTo>
                <a:lnTo>
                  <a:pt x="197078" y="335660"/>
                </a:lnTo>
                <a:lnTo>
                  <a:pt x="194318" y="333120"/>
                </a:lnTo>
                <a:close/>
              </a:path>
              <a:path w="741680" h="483235">
                <a:moveTo>
                  <a:pt x="90677" y="354710"/>
                </a:moveTo>
                <a:lnTo>
                  <a:pt x="90030" y="354710"/>
                </a:lnTo>
                <a:lnTo>
                  <a:pt x="88391" y="355980"/>
                </a:lnTo>
                <a:lnTo>
                  <a:pt x="91643" y="355980"/>
                </a:lnTo>
                <a:lnTo>
                  <a:pt x="90677" y="354710"/>
                </a:lnTo>
                <a:close/>
              </a:path>
              <a:path w="741680" h="483235">
                <a:moveTo>
                  <a:pt x="280289" y="258190"/>
                </a:moveTo>
                <a:lnTo>
                  <a:pt x="275767" y="258190"/>
                </a:lnTo>
                <a:lnTo>
                  <a:pt x="272923" y="259460"/>
                </a:lnTo>
                <a:lnTo>
                  <a:pt x="268960" y="262000"/>
                </a:lnTo>
                <a:lnTo>
                  <a:pt x="267385" y="262000"/>
                </a:lnTo>
                <a:lnTo>
                  <a:pt x="265315" y="263270"/>
                </a:lnTo>
                <a:lnTo>
                  <a:pt x="264604" y="264540"/>
                </a:lnTo>
                <a:lnTo>
                  <a:pt x="263855" y="265810"/>
                </a:lnTo>
                <a:lnTo>
                  <a:pt x="263804" y="267080"/>
                </a:lnTo>
                <a:lnTo>
                  <a:pt x="264058" y="268350"/>
                </a:lnTo>
                <a:lnTo>
                  <a:pt x="276733" y="353440"/>
                </a:lnTo>
                <a:lnTo>
                  <a:pt x="293722" y="353440"/>
                </a:lnTo>
                <a:lnTo>
                  <a:pt x="281647" y="262000"/>
                </a:lnTo>
                <a:lnTo>
                  <a:pt x="281419" y="260730"/>
                </a:lnTo>
                <a:lnTo>
                  <a:pt x="281114" y="259460"/>
                </a:lnTo>
                <a:lnTo>
                  <a:pt x="280695" y="259460"/>
                </a:lnTo>
                <a:lnTo>
                  <a:pt x="280289" y="258190"/>
                </a:lnTo>
                <a:close/>
              </a:path>
              <a:path w="741680" h="483235">
                <a:moveTo>
                  <a:pt x="15112" y="339470"/>
                </a:moveTo>
                <a:lnTo>
                  <a:pt x="12115" y="339470"/>
                </a:lnTo>
                <a:lnTo>
                  <a:pt x="9867" y="340740"/>
                </a:lnTo>
                <a:lnTo>
                  <a:pt x="16052" y="340740"/>
                </a:lnTo>
                <a:lnTo>
                  <a:pt x="15112" y="339470"/>
                </a:lnTo>
                <a:close/>
              </a:path>
              <a:path w="741680" h="483235">
                <a:moveTo>
                  <a:pt x="369417" y="329310"/>
                </a:moveTo>
                <a:lnTo>
                  <a:pt x="363677" y="329310"/>
                </a:lnTo>
                <a:lnTo>
                  <a:pt x="364261" y="330580"/>
                </a:lnTo>
                <a:lnTo>
                  <a:pt x="368261" y="330580"/>
                </a:lnTo>
                <a:lnTo>
                  <a:pt x="369417" y="329310"/>
                </a:lnTo>
                <a:close/>
              </a:path>
              <a:path w="741680" h="483235">
                <a:moveTo>
                  <a:pt x="307441" y="245490"/>
                </a:moveTo>
                <a:lnTo>
                  <a:pt x="298627" y="245490"/>
                </a:lnTo>
                <a:lnTo>
                  <a:pt x="296773" y="246760"/>
                </a:lnTo>
                <a:lnTo>
                  <a:pt x="295249" y="248030"/>
                </a:lnTo>
                <a:lnTo>
                  <a:pt x="293979" y="248030"/>
                </a:lnTo>
                <a:lnTo>
                  <a:pt x="291934" y="249300"/>
                </a:lnTo>
                <a:lnTo>
                  <a:pt x="291172" y="250570"/>
                </a:lnTo>
                <a:lnTo>
                  <a:pt x="290664" y="250570"/>
                </a:lnTo>
                <a:lnTo>
                  <a:pt x="290156" y="251840"/>
                </a:lnTo>
                <a:lnTo>
                  <a:pt x="289864" y="251840"/>
                </a:lnTo>
                <a:lnTo>
                  <a:pt x="289712" y="253110"/>
                </a:lnTo>
                <a:lnTo>
                  <a:pt x="290372" y="254380"/>
                </a:lnTo>
                <a:lnTo>
                  <a:pt x="290728" y="255650"/>
                </a:lnTo>
                <a:lnTo>
                  <a:pt x="291680" y="255650"/>
                </a:lnTo>
                <a:lnTo>
                  <a:pt x="292341" y="256920"/>
                </a:lnTo>
                <a:lnTo>
                  <a:pt x="293179" y="258190"/>
                </a:lnTo>
                <a:lnTo>
                  <a:pt x="363143" y="329310"/>
                </a:lnTo>
                <a:lnTo>
                  <a:pt x="372135" y="329310"/>
                </a:lnTo>
                <a:lnTo>
                  <a:pt x="373837" y="328040"/>
                </a:lnTo>
                <a:lnTo>
                  <a:pt x="375894" y="326770"/>
                </a:lnTo>
                <a:lnTo>
                  <a:pt x="377875" y="325500"/>
                </a:lnTo>
                <a:lnTo>
                  <a:pt x="379514" y="325500"/>
                </a:lnTo>
                <a:lnTo>
                  <a:pt x="382117" y="322960"/>
                </a:lnTo>
                <a:lnTo>
                  <a:pt x="383133" y="322960"/>
                </a:lnTo>
                <a:lnTo>
                  <a:pt x="383857" y="321690"/>
                </a:lnTo>
                <a:lnTo>
                  <a:pt x="384581" y="321690"/>
                </a:lnTo>
                <a:lnTo>
                  <a:pt x="385038" y="320420"/>
                </a:lnTo>
                <a:lnTo>
                  <a:pt x="385419" y="319150"/>
                </a:lnTo>
                <a:lnTo>
                  <a:pt x="385419" y="317880"/>
                </a:lnTo>
                <a:lnTo>
                  <a:pt x="385241" y="317880"/>
                </a:lnTo>
                <a:lnTo>
                  <a:pt x="383292" y="308990"/>
                </a:lnTo>
                <a:lnTo>
                  <a:pt x="367690" y="308990"/>
                </a:lnTo>
                <a:lnTo>
                  <a:pt x="367030" y="307720"/>
                </a:lnTo>
                <a:lnTo>
                  <a:pt x="307441" y="245490"/>
                </a:lnTo>
                <a:close/>
              </a:path>
              <a:path w="741680" h="483235">
                <a:moveTo>
                  <a:pt x="365620" y="215010"/>
                </a:moveTo>
                <a:lnTo>
                  <a:pt x="358762" y="215010"/>
                </a:lnTo>
                <a:lnTo>
                  <a:pt x="355853" y="216280"/>
                </a:lnTo>
                <a:lnTo>
                  <a:pt x="354202" y="217550"/>
                </a:lnTo>
                <a:lnTo>
                  <a:pt x="352882" y="217550"/>
                </a:lnTo>
                <a:lnTo>
                  <a:pt x="350939" y="218820"/>
                </a:lnTo>
                <a:lnTo>
                  <a:pt x="350215" y="220090"/>
                </a:lnTo>
                <a:lnTo>
                  <a:pt x="349745" y="220090"/>
                </a:lnTo>
                <a:lnTo>
                  <a:pt x="349262" y="221360"/>
                </a:lnTo>
                <a:lnTo>
                  <a:pt x="348995" y="221360"/>
                </a:lnTo>
                <a:lnTo>
                  <a:pt x="348843" y="222630"/>
                </a:lnTo>
                <a:lnTo>
                  <a:pt x="367690" y="308990"/>
                </a:lnTo>
                <a:lnTo>
                  <a:pt x="383292" y="308990"/>
                </a:lnTo>
                <a:lnTo>
                  <a:pt x="368808" y="242950"/>
                </a:lnTo>
                <a:lnTo>
                  <a:pt x="392334" y="242950"/>
                </a:lnTo>
                <a:lnTo>
                  <a:pt x="365620" y="215010"/>
                </a:lnTo>
                <a:close/>
              </a:path>
              <a:path w="741680" h="483235">
                <a:moveTo>
                  <a:pt x="429513" y="298830"/>
                </a:moveTo>
                <a:lnTo>
                  <a:pt x="422262" y="298830"/>
                </a:lnTo>
                <a:lnTo>
                  <a:pt x="422846" y="300100"/>
                </a:lnTo>
                <a:lnTo>
                  <a:pt x="428053" y="300100"/>
                </a:lnTo>
                <a:lnTo>
                  <a:pt x="429513" y="298830"/>
                </a:lnTo>
                <a:close/>
              </a:path>
              <a:path w="741680" h="483235">
                <a:moveTo>
                  <a:pt x="392334" y="242950"/>
                </a:moveTo>
                <a:lnTo>
                  <a:pt x="368808" y="242950"/>
                </a:lnTo>
                <a:lnTo>
                  <a:pt x="369468" y="244220"/>
                </a:lnTo>
                <a:lnTo>
                  <a:pt x="421716" y="298830"/>
                </a:lnTo>
                <a:lnTo>
                  <a:pt x="430961" y="298830"/>
                </a:lnTo>
                <a:lnTo>
                  <a:pt x="434771" y="296290"/>
                </a:lnTo>
                <a:lnTo>
                  <a:pt x="436753" y="295020"/>
                </a:lnTo>
                <a:lnTo>
                  <a:pt x="438378" y="295020"/>
                </a:lnTo>
                <a:lnTo>
                  <a:pt x="440918" y="292480"/>
                </a:lnTo>
                <a:lnTo>
                  <a:pt x="441858" y="292480"/>
                </a:lnTo>
                <a:lnTo>
                  <a:pt x="442480" y="291210"/>
                </a:lnTo>
                <a:lnTo>
                  <a:pt x="443103" y="291210"/>
                </a:lnTo>
                <a:lnTo>
                  <a:pt x="443509" y="289940"/>
                </a:lnTo>
                <a:lnTo>
                  <a:pt x="443699" y="289940"/>
                </a:lnTo>
                <a:lnTo>
                  <a:pt x="443903" y="288670"/>
                </a:lnTo>
                <a:lnTo>
                  <a:pt x="443725" y="287400"/>
                </a:lnTo>
                <a:lnTo>
                  <a:pt x="442143" y="278510"/>
                </a:lnTo>
                <a:lnTo>
                  <a:pt x="425780" y="278510"/>
                </a:lnTo>
                <a:lnTo>
                  <a:pt x="425119" y="277240"/>
                </a:lnTo>
                <a:lnTo>
                  <a:pt x="392334" y="242950"/>
                </a:lnTo>
                <a:close/>
              </a:path>
              <a:path w="741680" h="483235">
                <a:moveTo>
                  <a:pt x="211353" y="292480"/>
                </a:moveTo>
                <a:lnTo>
                  <a:pt x="209092" y="292480"/>
                </a:lnTo>
                <a:lnTo>
                  <a:pt x="208102" y="293750"/>
                </a:lnTo>
                <a:lnTo>
                  <a:pt x="211912" y="293750"/>
                </a:lnTo>
                <a:lnTo>
                  <a:pt x="211353" y="292480"/>
                </a:lnTo>
                <a:close/>
              </a:path>
              <a:path w="741680" h="483235">
                <a:moveTo>
                  <a:pt x="426097" y="188340"/>
                </a:moveTo>
                <a:lnTo>
                  <a:pt x="410540" y="188340"/>
                </a:lnTo>
                <a:lnTo>
                  <a:pt x="409765" y="189610"/>
                </a:lnTo>
                <a:lnTo>
                  <a:pt x="408749" y="189610"/>
                </a:lnTo>
                <a:lnTo>
                  <a:pt x="408470" y="190880"/>
                </a:lnTo>
                <a:lnTo>
                  <a:pt x="408317" y="192150"/>
                </a:lnTo>
                <a:lnTo>
                  <a:pt x="408546" y="193420"/>
                </a:lnTo>
                <a:lnTo>
                  <a:pt x="425411" y="277240"/>
                </a:lnTo>
                <a:lnTo>
                  <a:pt x="425780" y="278510"/>
                </a:lnTo>
                <a:lnTo>
                  <a:pt x="442143" y="278510"/>
                </a:lnTo>
                <a:lnTo>
                  <a:pt x="426097" y="188340"/>
                </a:lnTo>
                <a:close/>
              </a:path>
              <a:path w="741680" h="483235">
                <a:moveTo>
                  <a:pt x="306438" y="244220"/>
                </a:moveTo>
                <a:lnTo>
                  <a:pt x="302488" y="244220"/>
                </a:lnTo>
                <a:lnTo>
                  <a:pt x="300139" y="245490"/>
                </a:lnTo>
                <a:lnTo>
                  <a:pt x="306933" y="245490"/>
                </a:lnTo>
                <a:lnTo>
                  <a:pt x="306438" y="244220"/>
                </a:lnTo>
                <a:close/>
              </a:path>
              <a:path w="741680" h="483235">
                <a:moveTo>
                  <a:pt x="364769" y="213740"/>
                </a:moveTo>
                <a:lnTo>
                  <a:pt x="360921" y="213740"/>
                </a:lnTo>
                <a:lnTo>
                  <a:pt x="359841" y="215010"/>
                </a:lnTo>
                <a:lnTo>
                  <a:pt x="365213" y="215010"/>
                </a:lnTo>
                <a:lnTo>
                  <a:pt x="364769" y="213740"/>
                </a:lnTo>
                <a:close/>
              </a:path>
              <a:path w="741680" h="483235">
                <a:moveTo>
                  <a:pt x="424535" y="183260"/>
                </a:moveTo>
                <a:lnTo>
                  <a:pt x="419582" y="183260"/>
                </a:lnTo>
                <a:lnTo>
                  <a:pt x="418591" y="184530"/>
                </a:lnTo>
                <a:lnTo>
                  <a:pt x="415721" y="185800"/>
                </a:lnTo>
                <a:lnTo>
                  <a:pt x="414007" y="185800"/>
                </a:lnTo>
                <a:lnTo>
                  <a:pt x="412622" y="187070"/>
                </a:lnTo>
                <a:lnTo>
                  <a:pt x="411581" y="188340"/>
                </a:lnTo>
                <a:lnTo>
                  <a:pt x="425919" y="188340"/>
                </a:lnTo>
                <a:lnTo>
                  <a:pt x="425729" y="187070"/>
                </a:lnTo>
                <a:lnTo>
                  <a:pt x="425310" y="185800"/>
                </a:lnTo>
                <a:lnTo>
                  <a:pt x="425081" y="184530"/>
                </a:lnTo>
                <a:lnTo>
                  <a:pt x="424840" y="184530"/>
                </a:lnTo>
                <a:lnTo>
                  <a:pt x="424535" y="183260"/>
                </a:lnTo>
                <a:close/>
              </a:path>
              <a:path w="741680" h="483235">
                <a:moveTo>
                  <a:pt x="507339" y="142493"/>
                </a:moveTo>
                <a:lnTo>
                  <a:pt x="494131" y="143763"/>
                </a:lnTo>
                <a:lnTo>
                  <a:pt x="487146" y="146049"/>
                </a:lnTo>
                <a:lnTo>
                  <a:pt x="479907" y="149859"/>
                </a:lnTo>
                <a:lnTo>
                  <a:pt x="472274" y="153796"/>
                </a:lnTo>
                <a:lnTo>
                  <a:pt x="466255" y="158495"/>
                </a:lnTo>
                <a:lnTo>
                  <a:pt x="457428" y="169163"/>
                </a:lnTo>
                <a:lnTo>
                  <a:pt x="454469" y="175132"/>
                </a:lnTo>
                <a:lnTo>
                  <a:pt x="451446" y="187832"/>
                </a:lnTo>
                <a:lnTo>
                  <a:pt x="451448" y="195325"/>
                </a:lnTo>
                <a:lnTo>
                  <a:pt x="468477" y="237108"/>
                </a:lnTo>
                <a:lnTo>
                  <a:pt x="473341" y="242061"/>
                </a:lnTo>
                <a:lnTo>
                  <a:pt x="478205" y="247141"/>
                </a:lnTo>
                <a:lnTo>
                  <a:pt x="483463" y="250824"/>
                </a:lnTo>
                <a:lnTo>
                  <a:pt x="489305" y="253110"/>
                </a:lnTo>
                <a:lnTo>
                  <a:pt x="495147" y="255269"/>
                </a:lnTo>
                <a:lnTo>
                  <a:pt x="501243" y="256158"/>
                </a:lnTo>
                <a:lnTo>
                  <a:pt x="514451" y="254888"/>
                </a:lnTo>
                <a:lnTo>
                  <a:pt x="521436" y="252602"/>
                </a:lnTo>
                <a:lnTo>
                  <a:pt x="536295" y="244982"/>
                </a:lnTo>
                <a:lnTo>
                  <a:pt x="542264" y="240283"/>
                </a:lnTo>
                <a:lnTo>
                  <a:pt x="543505" y="238759"/>
                </a:lnTo>
                <a:lnTo>
                  <a:pt x="512292" y="238759"/>
                </a:lnTo>
                <a:lnTo>
                  <a:pt x="507847" y="238632"/>
                </a:lnTo>
                <a:lnTo>
                  <a:pt x="503275" y="238632"/>
                </a:lnTo>
                <a:lnTo>
                  <a:pt x="499084" y="237489"/>
                </a:lnTo>
                <a:lnTo>
                  <a:pt x="495401" y="235330"/>
                </a:lnTo>
                <a:lnTo>
                  <a:pt x="491591" y="233298"/>
                </a:lnTo>
                <a:lnTo>
                  <a:pt x="488162" y="230250"/>
                </a:lnTo>
                <a:lnTo>
                  <a:pt x="485114" y="226440"/>
                </a:lnTo>
                <a:lnTo>
                  <a:pt x="481939" y="222630"/>
                </a:lnTo>
                <a:lnTo>
                  <a:pt x="469569" y="188975"/>
                </a:lnTo>
                <a:lnTo>
                  <a:pt x="470852" y="180339"/>
                </a:lnTo>
                <a:lnTo>
                  <a:pt x="472478" y="176402"/>
                </a:lnTo>
                <a:lnTo>
                  <a:pt x="475094" y="172973"/>
                </a:lnTo>
                <a:lnTo>
                  <a:pt x="477697" y="169417"/>
                </a:lnTo>
                <a:lnTo>
                  <a:pt x="481431" y="166369"/>
                </a:lnTo>
                <a:lnTo>
                  <a:pt x="486257" y="163829"/>
                </a:lnTo>
                <a:lnTo>
                  <a:pt x="491591" y="161162"/>
                </a:lnTo>
                <a:lnTo>
                  <a:pt x="496417" y="159765"/>
                </a:lnTo>
                <a:lnTo>
                  <a:pt x="538454" y="159765"/>
                </a:lnTo>
                <a:lnTo>
                  <a:pt x="535279" y="156590"/>
                </a:lnTo>
                <a:lnTo>
                  <a:pt x="530453" y="151510"/>
                </a:lnTo>
                <a:lnTo>
                  <a:pt x="525119" y="147954"/>
                </a:lnTo>
                <a:lnTo>
                  <a:pt x="513562" y="143382"/>
                </a:lnTo>
                <a:lnTo>
                  <a:pt x="507339" y="142493"/>
                </a:lnTo>
                <a:close/>
              </a:path>
              <a:path w="741680" h="483235">
                <a:moveTo>
                  <a:pt x="538454" y="159765"/>
                </a:moveTo>
                <a:lnTo>
                  <a:pt x="496417" y="159765"/>
                </a:lnTo>
                <a:lnTo>
                  <a:pt x="500989" y="159892"/>
                </a:lnTo>
                <a:lnTo>
                  <a:pt x="505434" y="159892"/>
                </a:lnTo>
                <a:lnTo>
                  <a:pt x="509625" y="161035"/>
                </a:lnTo>
                <a:lnTo>
                  <a:pt x="513308" y="163194"/>
                </a:lnTo>
                <a:lnTo>
                  <a:pt x="517118" y="165353"/>
                </a:lnTo>
                <a:lnTo>
                  <a:pt x="520547" y="168401"/>
                </a:lnTo>
                <a:lnTo>
                  <a:pt x="523595" y="172211"/>
                </a:lnTo>
                <a:lnTo>
                  <a:pt x="526770" y="176021"/>
                </a:lnTo>
                <a:lnTo>
                  <a:pt x="529564" y="180339"/>
                </a:lnTo>
                <a:lnTo>
                  <a:pt x="539159" y="209930"/>
                </a:lnTo>
                <a:lnTo>
                  <a:pt x="537946" y="218058"/>
                </a:lnTo>
                <a:lnTo>
                  <a:pt x="512292" y="238759"/>
                </a:lnTo>
                <a:lnTo>
                  <a:pt x="543505" y="238759"/>
                </a:lnTo>
                <a:lnTo>
                  <a:pt x="551154" y="229361"/>
                </a:lnTo>
                <a:lnTo>
                  <a:pt x="554075" y="223519"/>
                </a:lnTo>
                <a:lnTo>
                  <a:pt x="555599" y="217042"/>
                </a:lnTo>
                <a:lnTo>
                  <a:pt x="557123" y="210692"/>
                </a:lnTo>
                <a:lnTo>
                  <a:pt x="557243" y="204342"/>
                </a:lnTo>
                <a:lnTo>
                  <a:pt x="557137" y="203326"/>
                </a:lnTo>
                <a:lnTo>
                  <a:pt x="554710" y="189737"/>
                </a:lnTo>
                <a:lnTo>
                  <a:pt x="552297" y="182498"/>
                </a:lnTo>
                <a:lnTo>
                  <a:pt x="544550" y="167766"/>
                </a:lnTo>
                <a:lnTo>
                  <a:pt x="540232" y="161543"/>
                </a:lnTo>
                <a:lnTo>
                  <a:pt x="538454" y="159765"/>
                </a:lnTo>
                <a:close/>
              </a:path>
              <a:path w="741680" h="483235">
                <a:moveTo>
                  <a:pt x="561187" y="109981"/>
                </a:moveTo>
                <a:lnTo>
                  <a:pt x="560425" y="110235"/>
                </a:lnTo>
                <a:lnTo>
                  <a:pt x="558393" y="110997"/>
                </a:lnTo>
                <a:lnTo>
                  <a:pt x="557123" y="111632"/>
                </a:lnTo>
                <a:lnTo>
                  <a:pt x="555726" y="112394"/>
                </a:lnTo>
                <a:lnTo>
                  <a:pt x="552932" y="113791"/>
                </a:lnTo>
                <a:lnTo>
                  <a:pt x="552043" y="114426"/>
                </a:lnTo>
                <a:lnTo>
                  <a:pt x="551154" y="114934"/>
                </a:lnTo>
                <a:lnTo>
                  <a:pt x="550519" y="115569"/>
                </a:lnTo>
                <a:lnTo>
                  <a:pt x="550138" y="116204"/>
                </a:lnTo>
                <a:lnTo>
                  <a:pt x="549630" y="116712"/>
                </a:lnTo>
                <a:lnTo>
                  <a:pt x="549503" y="117728"/>
                </a:lnTo>
                <a:lnTo>
                  <a:pt x="549376" y="118236"/>
                </a:lnTo>
                <a:lnTo>
                  <a:pt x="549503" y="118744"/>
                </a:lnTo>
                <a:lnTo>
                  <a:pt x="549884" y="119252"/>
                </a:lnTo>
                <a:lnTo>
                  <a:pt x="595985" y="208533"/>
                </a:lnTo>
                <a:lnTo>
                  <a:pt x="596366" y="209041"/>
                </a:lnTo>
                <a:lnTo>
                  <a:pt x="596620" y="209422"/>
                </a:lnTo>
                <a:lnTo>
                  <a:pt x="597128" y="209676"/>
                </a:lnTo>
                <a:lnTo>
                  <a:pt x="597509" y="209930"/>
                </a:lnTo>
                <a:lnTo>
                  <a:pt x="598906" y="209930"/>
                </a:lnTo>
                <a:lnTo>
                  <a:pt x="599668" y="209803"/>
                </a:lnTo>
                <a:lnTo>
                  <a:pt x="600557" y="209549"/>
                </a:lnTo>
                <a:lnTo>
                  <a:pt x="602843" y="208787"/>
                </a:lnTo>
                <a:lnTo>
                  <a:pt x="604113" y="208152"/>
                </a:lnTo>
                <a:lnTo>
                  <a:pt x="605764" y="207390"/>
                </a:lnTo>
                <a:lnTo>
                  <a:pt x="607415" y="206501"/>
                </a:lnTo>
                <a:lnTo>
                  <a:pt x="608685" y="205739"/>
                </a:lnTo>
                <a:lnTo>
                  <a:pt x="609701" y="204977"/>
                </a:lnTo>
                <a:lnTo>
                  <a:pt x="610717" y="204342"/>
                </a:lnTo>
                <a:lnTo>
                  <a:pt x="611479" y="203707"/>
                </a:lnTo>
                <a:lnTo>
                  <a:pt x="612368" y="202564"/>
                </a:lnTo>
                <a:lnTo>
                  <a:pt x="612622" y="202056"/>
                </a:lnTo>
                <a:lnTo>
                  <a:pt x="612622" y="200532"/>
                </a:lnTo>
                <a:lnTo>
                  <a:pt x="582015" y="141350"/>
                </a:lnTo>
                <a:lnTo>
                  <a:pt x="582396" y="136524"/>
                </a:lnTo>
                <a:lnTo>
                  <a:pt x="582904" y="132333"/>
                </a:lnTo>
                <a:lnTo>
                  <a:pt x="584174" y="125348"/>
                </a:lnTo>
                <a:lnTo>
                  <a:pt x="584365" y="124586"/>
                </a:lnTo>
                <a:lnTo>
                  <a:pt x="571347" y="124586"/>
                </a:lnTo>
                <a:lnTo>
                  <a:pt x="562584" y="110108"/>
                </a:lnTo>
                <a:lnTo>
                  <a:pt x="561949" y="110108"/>
                </a:lnTo>
                <a:lnTo>
                  <a:pt x="561187" y="109981"/>
                </a:lnTo>
                <a:close/>
              </a:path>
              <a:path w="741680" h="483235">
                <a:moveTo>
                  <a:pt x="599033" y="90931"/>
                </a:moveTo>
                <a:lnTo>
                  <a:pt x="598144" y="91058"/>
                </a:lnTo>
                <a:lnTo>
                  <a:pt x="595985" y="91312"/>
                </a:lnTo>
                <a:lnTo>
                  <a:pt x="594715" y="91566"/>
                </a:lnTo>
                <a:lnTo>
                  <a:pt x="593445" y="91947"/>
                </a:lnTo>
                <a:lnTo>
                  <a:pt x="592048" y="92328"/>
                </a:lnTo>
                <a:lnTo>
                  <a:pt x="590778" y="92709"/>
                </a:lnTo>
                <a:lnTo>
                  <a:pt x="589635" y="93217"/>
                </a:lnTo>
                <a:lnTo>
                  <a:pt x="588492" y="93598"/>
                </a:lnTo>
                <a:lnTo>
                  <a:pt x="586714" y="94487"/>
                </a:lnTo>
                <a:lnTo>
                  <a:pt x="573685" y="112521"/>
                </a:lnTo>
                <a:lnTo>
                  <a:pt x="572744" y="115696"/>
                </a:lnTo>
                <a:lnTo>
                  <a:pt x="571982" y="119760"/>
                </a:lnTo>
                <a:lnTo>
                  <a:pt x="571347" y="124586"/>
                </a:lnTo>
                <a:lnTo>
                  <a:pt x="584365" y="124586"/>
                </a:lnTo>
                <a:lnTo>
                  <a:pt x="584936" y="122300"/>
                </a:lnTo>
                <a:lnTo>
                  <a:pt x="586968" y="117474"/>
                </a:lnTo>
                <a:lnTo>
                  <a:pt x="587984" y="115569"/>
                </a:lnTo>
                <a:lnTo>
                  <a:pt x="590524" y="112521"/>
                </a:lnTo>
                <a:lnTo>
                  <a:pt x="591921" y="111378"/>
                </a:lnTo>
                <a:lnTo>
                  <a:pt x="593572" y="110616"/>
                </a:lnTo>
                <a:lnTo>
                  <a:pt x="594969" y="109854"/>
                </a:lnTo>
                <a:lnTo>
                  <a:pt x="603478" y="107822"/>
                </a:lnTo>
                <a:lnTo>
                  <a:pt x="606018" y="107441"/>
                </a:lnTo>
                <a:lnTo>
                  <a:pt x="606526" y="107187"/>
                </a:lnTo>
                <a:lnTo>
                  <a:pt x="607034" y="106806"/>
                </a:lnTo>
                <a:lnTo>
                  <a:pt x="607415" y="106552"/>
                </a:lnTo>
                <a:lnTo>
                  <a:pt x="607669" y="105536"/>
                </a:lnTo>
                <a:lnTo>
                  <a:pt x="607542" y="103758"/>
                </a:lnTo>
                <a:lnTo>
                  <a:pt x="607288" y="102869"/>
                </a:lnTo>
                <a:lnTo>
                  <a:pt x="606780" y="101853"/>
                </a:lnTo>
                <a:lnTo>
                  <a:pt x="606399" y="100837"/>
                </a:lnTo>
                <a:lnTo>
                  <a:pt x="605764" y="99567"/>
                </a:lnTo>
                <a:lnTo>
                  <a:pt x="605002" y="98170"/>
                </a:lnTo>
                <a:lnTo>
                  <a:pt x="603605" y="95376"/>
                </a:lnTo>
                <a:lnTo>
                  <a:pt x="602208" y="92963"/>
                </a:lnTo>
                <a:lnTo>
                  <a:pt x="601446" y="92201"/>
                </a:lnTo>
                <a:lnTo>
                  <a:pt x="601192" y="91820"/>
                </a:lnTo>
                <a:lnTo>
                  <a:pt x="600938" y="91693"/>
                </a:lnTo>
                <a:lnTo>
                  <a:pt x="600176" y="91185"/>
                </a:lnTo>
                <a:lnTo>
                  <a:pt x="599668" y="91058"/>
                </a:lnTo>
                <a:lnTo>
                  <a:pt x="599033" y="90931"/>
                </a:lnTo>
                <a:close/>
              </a:path>
              <a:path w="741680" h="483235">
                <a:moveTo>
                  <a:pt x="670280" y="58419"/>
                </a:moveTo>
                <a:lnTo>
                  <a:pt x="659231" y="58419"/>
                </a:lnTo>
                <a:lnTo>
                  <a:pt x="653897" y="59689"/>
                </a:lnTo>
                <a:lnTo>
                  <a:pt x="648690" y="62483"/>
                </a:lnTo>
                <a:lnTo>
                  <a:pt x="642340" y="65658"/>
                </a:lnTo>
                <a:lnTo>
                  <a:pt x="637514" y="69722"/>
                </a:lnTo>
                <a:lnTo>
                  <a:pt x="633958" y="74548"/>
                </a:lnTo>
                <a:lnTo>
                  <a:pt x="630275" y="79374"/>
                </a:lnTo>
                <a:lnTo>
                  <a:pt x="627989" y="84835"/>
                </a:lnTo>
                <a:lnTo>
                  <a:pt x="626973" y="91566"/>
                </a:lnTo>
                <a:lnTo>
                  <a:pt x="626084" y="96900"/>
                </a:lnTo>
                <a:lnTo>
                  <a:pt x="636244" y="132460"/>
                </a:lnTo>
                <a:lnTo>
                  <a:pt x="639546" y="138937"/>
                </a:lnTo>
                <a:lnTo>
                  <a:pt x="643356" y="144779"/>
                </a:lnTo>
                <a:lnTo>
                  <a:pt x="652119" y="155066"/>
                </a:lnTo>
                <a:lnTo>
                  <a:pt x="656818" y="159130"/>
                </a:lnTo>
                <a:lnTo>
                  <a:pt x="661898" y="161924"/>
                </a:lnTo>
                <a:lnTo>
                  <a:pt x="667105" y="164845"/>
                </a:lnTo>
                <a:lnTo>
                  <a:pt x="672566" y="166242"/>
                </a:lnTo>
                <a:lnTo>
                  <a:pt x="678535" y="166496"/>
                </a:lnTo>
                <a:lnTo>
                  <a:pt x="684504" y="166623"/>
                </a:lnTo>
                <a:lnTo>
                  <a:pt x="690727" y="164972"/>
                </a:lnTo>
                <a:lnTo>
                  <a:pt x="697204" y="161543"/>
                </a:lnTo>
                <a:lnTo>
                  <a:pt x="703300" y="158495"/>
                </a:lnTo>
                <a:lnTo>
                  <a:pt x="708126" y="154177"/>
                </a:lnTo>
                <a:lnTo>
                  <a:pt x="711351" y="149224"/>
                </a:lnTo>
                <a:lnTo>
                  <a:pt x="684504" y="149224"/>
                </a:lnTo>
                <a:lnTo>
                  <a:pt x="680567" y="148589"/>
                </a:lnTo>
                <a:lnTo>
                  <a:pt x="652246" y="121919"/>
                </a:lnTo>
                <a:lnTo>
                  <a:pt x="650087" y="117728"/>
                </a:lnTo>
                <a:lnTo>
                  <a:pt x="648309" y="113283"/>
                </a:lnTo>
                <a:lnTo>
                  <a:pt x="647039" y="108838"/>
                </a:lnTo>
                <a:lnTo>
                  <a:pt x="645642" y="104266"/>
                </a:lnTo>
                <a:lnTo>
                  <a:pt x="645134" y="99948"/>
                </a:lnTo>
                <a:lnTo>
                  <a:pt x="645388" y="91566"/>
                </a:lnTo>
                <a:lnTo>
                  <a:pt x="646404" y="87756"/>
                </a:lnTo>
                <a:lnTo>
                  <a:pt x="648309" y="84200"/>
                </a:lnTo>
                <a:lnTo>
                  <a:pt x="650214" y="80771"/>
                </a:lnTo>
                <a:lnTo>
                  <a:pt x="653135" y="77977"/>
                </a:lnTo>
                <a:lnTo>
                  <a:pt x="657326" y="75818"/>
                </a:lnTo>
                <a:lnTo>
                  <a:pt x="661898" y="73405"/>
                </a:lnTo>
                <a:lnTo>
                  <a:pt x="666851" y="72643"/>
                </a:lnTo>
                <a:lnTo>
                  <a:pt x="709270" y="72643"/>
                </a:lnTo>
                <a:lnTo>
                  <a:pt x="703681" y="61848"/>
                </a:lnTo>
                <a:lnTo>
                  <a:pt x="682853" y="61848"/>
                </a:lnTo>
                <a:lnTo>
                  <a:pt x="676249" y="59562"/>
                </a:lnTo>
                <a:lnTo>
                  <a:pt x="670280" y="58419"/>
                </a:lnTo>
                <a:close/>
              </a:path>
              <a:path w="741680" h="483235">
                <a:moveTo>
                  <a:pt x="709270" y="72643"/>
                </a:moveTo>
                <a:lnTo>
                  <a:pt x="666851" y="72643"/>
                </a:lnTo>
                <a:lnTo>
                  <a:pt x="678154" y="74167"/>
                </a:lnTo>
                <a:lnTo>
                  <a:pt x="684631" y="76072"/>
                </a:lnTo>
                <a:lnTo>
                  <a:pt x="691870" y="79247"/>
                </a:lnTo>
                <a:lnTo>
                  <a:pt x="710285" y="114934"/>
                </a:lnTo>
                <a:lnTo>
                  <a:pt x="709396" y="119506"/>
                </a:lnTo>
                <a:lnTo>
                  <a:pt x="703427" y="135762"/>
                </a:lnTo>
                <a:lnTo>
                  <a:pt x="702030" y="138302"/>
                </a:lnTo>
                <a:lnTo>
                  <a:pt x="684504" y="149224"/>
                </a:lnTo>
                <a:lnTo>
                  <a:pt x="711351" y="149224"/>
                </a:lnTo>
                <a:lnTo>
                  <a:pt x="715238" y="143255"/>
                </a:lnTo>
                <a:lnTo>
                  <a:pt x="718032" y="136778"/>
                </a:lnTo>
                <a:lnTo>
                  <a:pt x="720064" y="129285"/>
                </a:lnTo>
                <a:lnTo>
                  <a:pt x="738595" y="129285"/>
                </a:lnTo>
                <a:lnTo>
                  <a:pt x="709270" y="72643"/>
                </a:lnTo>
                <a:close/>
              </a:path>
              <a:path w="741680" h="483235">
                <a:moveTo>
                  <a:pt x="738595" y="129285"/>
                </a:moveTo>
                <a:lnTo>
                  <a:pt x="720064" y="129285"/>
                </a:lnTo>
                <a:lnTo>
                  <a:pt x="726541" y="141604"/>
                </a:lnTo>
                <a:lnTo>
                  <a:pt x="726922" y="141985"/>
                </a:lnTo>
                <a:lnTo>
                  <a:pt x="727303" y="142239"/>
                </a:lnTo>
                <a:lnTo>
                  <a:pt x="727811" y="142493"/>
                </a:lnTo>
                <a:lnTo>
                  <a:pt x="728446" y="142620"/>
                </a:lnTo>
                <a:lnTo>
                  <a:pt x="729081" y="142493"/>
                </a:lnTo>
                <a:lnTo>
                  <a:pt x="729843" y="142493"/>
                </a:lnTo>
                <a:lnTo>
                  <a:pt x="730732" y="142239"/>
                </a:lnTo>
                <a:lnTo>
                  <a:pt x="731621" y="141858"/>
                </a:lnTo>
                <a:lnTo>
                  <a:pt x="732637" y="141477"/>
                </a:lnTo>
                <a:lnTo>
                  <a:pt x="733907" y="140969"/>
                </a:lnTo>
                <a:lnTo>
                  <a:pt x="735304" y="140334"/>
                </a:lnTo>
                <a:lnTo>
                  <a:pt x="736574" y="139572"/>
                </a:lnTo>
                <a:lnTo>
                  <a:pt x="737717" y="138937"/>
                </a:lnTo>
                <a:lnTo>
                  <a:pt x="738479" y="138302"/>
                </a:lnTo>
                <a:lnTo>
                  <a:pt x="739368" y="137667"/>
                </a:lnTo>
                <a:lnTo>
                  <a:pt x="740003" y="137159"/>
                </a:lnTo>
                <a:lnTo>
                  <a:pt x="740511" y="136651"/>
                </a:lnTo>
                <a:lnTo>
                  <a:pt x="740892" y="136143"/>
                </a:lnTo>
                <a:lnTo>
                  <a:pt x="741083" y="135762"/>
                </a:lnTo>
                <a:lnTo>
                  <a:pt x="741019" y="133984"/>
                </a:lnTo>
                <a:lnTo>
                  <a:pt x="738595" y="129285"/>
                </a:lnTo>
                <a:close/>
              </a:path>
              <a:path w="741680" h="483235">
                <a:moveTo>
                  <a:pt x="670153" y="0"/>
                </a:moveTo>
                <a:lnTo>
                  <a:pt x="669391" y="126"/>
                </a:lnTo>
                <a:lnTo>
                  <a:pt x="668756" y="126"/>
                </a:lnTo>
                <a:lnTo>
                  <a:pt x="667740" y="380"/>
                </a:lnTo>
                <a:lnTo>
                  <a:pt x="665454" y="1142"/>
                </a:lnTo>
                <a:lnTo>
                  <a:pt x="664057" y="1777"/>
                </a:lnTo>
                <a:lnTo>
                  <a:pt x="662406" y="2666"/>
                </a:lnTo>
                <a:lnTo>
                  <a:pt x="660882" y="3428"/>
                </a:lnTo>
                <a:lnTo>
                  <a:pt x="659612" y="4190"/>
                </a:lnTo>
                <a:lnTo>
                  <a:pt x="658723" y="4952"/>
                </a:lnTo>
                <a:lnTo>
                  <a:pt x="657707" y="5587"/>
                </a:lnTo>
                <a:lnTo>
                  <a:pt x="656945" y="6222"/>
                </a:lnTo>
                <a:lnTo>
                  <a:pt x="656437" y="6857"/>
                </a:lnTo>
                <a:lnTo>
                  <a:pt x="655929" y="7365"/>
                </a:lnTo>
                <a:lnTo>
                  <a:pt x="655675" y="7873"/>
                </a:lnTo>
                <a:lnTo>
                  <a:pt x="655675" y="9524"/>
                </a:lnTo>
                <a:lnTo>
                  <a:pt x="682853" y="61848"/>
                </a:lnTo>
                <a:lnTo>
                  <a:pt x="703681" y="61848"/>
                </a:lnTo>
                <a:lnTo>
                  <a:pt x="672185" y="1015"/>
                </a:lnTo>
                <a:lnTo>
                  <a:pt x="671804" y="634"/>
                </a:lnTo>
                <a:lnTo>
                  <a:pt x="670788" y="126"/>
                </a:lnTo>
                <a:lnTo>
                  <a:pt x="6701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4" name="object 14"/>
          <p:cNvSpPr/>
          <p:nvPr/>
        </p:nvSpPr>
        <p:spPr>
          <a:xfrm>
            <a:off x="8728968" y="2252547"/>
            <a:ext cx="1209289" cy="923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5" name="object 15"/>
          <p:cNvSpPr/>
          <p:nvPr/>
        </p:nvSpPr>
        <p:spPr>
          <a:xfrm>
            <a:off x="5790565" y="5200358"/>
            <a:ext cx="2695092" cy="1961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04"/>
              </a:lnSpc>
            </a:pPr>
            <a:fld id="{81D60167-4931-47E6-BA6A-407CBD079E47}" type="slidenum">
              <a:rPr spc="-61" dirty="0"/>
              <a:pPr marL="27940">
                <a:lnSpc>
                  <a:spcPts val="1204"/>
                </a:lnSpc>
              </a:pPr>
              <a:t>4</a:t>
            </a:fld>
            <a:endParaRPr spc="-61" dirty="0"/>
          </a:p>
        </p:txBody>
      </p:sp>
    </p:spTree>
    <p:extLst>
      <p:ext uri="{BB962C8B-B14F-4D97-AF65-F5344CB8AC3E}">
        <p14:creationId xmlns:p14="http://schemas.microsoft.com/office/powerpoint/2010/main" val="1496561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016" y="2307533"/>
            <a:ext cx="6510655" cy="4014470"/>
          </a:xfrm>
          <a:custGeom>
            <a:avLst/>
            <a:gdLst/>
            <a:ahLst/>
            <a:cxnLst/>
            <a:rect l="l" t="t" r="r" b="b"/>
            <a:pathLst>
              <a:path w="6510655" h="4014470">
                <a:moveTo>
                  <a:pt x="0" y="4014163"/>
                </a:moveTo>
                <a:lnTo>
                  <a:pt x="6510086" y="4014163"/>
                </a:lnTo>
                <a:lnTo>
                  <a:pt x="6510086" y="0"/>
                </a:lnTo>
                <a:lnTo>
                  <a:pt x="0" y="0"/>
                </a:lnTo>
                <a:lnTo>
                  <a:pt x="0" y="4014163"/>
                </a:lnTo>
                <a:close/>
              </a:path>
            </a:pathLst>
          </a:custGeom>
          <a:ln w="9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1242" y="4181914"/>
            <a:ext cx="1173963" cy="123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9818" y="3347808"/>
            <a:ext cx="1173963" cy="1230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2668" y="3347808"/>
            <a:ext cx="1173963" cy="1230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2668" y="5016028"/>
            <a:ext cx="1173963" cy="1230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8392" y="2513694"/>
            <a:ext cx="1173965" cy="1230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7143" y="5675481"/>
            <a:ext cx="1259313" cy="611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45717" y="4841391"/>
            <a:ext cx="1259313" cy="6119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8567" y="3173162"/>
            <a:ext cx="1259313" cy="6119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12648" y="6455092"/>
            <a:ext cx="408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Unicode MS"/>
                <a:cs typeface="Arial Unicode MS"/>
              </a:rPr>
              <a:t>Demo </a:t>
            </a:r>
            <a:r>
              <a:rPr sz="1400" spc="-50" dirty="0">
                <a:latin typeface="Arial Unicode MS"/>
                <a:cs typeface="Arial Unicode MS"/>
              </a:rPr>
              <a:t>courtesy </a:t>
            </a:r>
            <a:r>
              <a:rPr sz="1400" spc="-5" dirty="0">
                <a:latin typeface="Arial Unicode MS"/>
                <a:cs typeface="Arial Unicode MS"/>
              </a:rPr>
              <a:t>of </a:t>
            </a:r>
            <a:r>
              <a:rPr sz="1400" spc="-50" dirty="0">
                <a:latin typeface="Arial Unicode MS"/>
                <a:cs typeface="Arial Unicode MS"/>
              </a:rPr>
              <a:t>Prof. </a:t>
            </a:r>
            <a:r>
              <a:rPr sz="1400" spc="-85" dirty="0">
                <a:latin typeface="Arial Unicode MS"/>
                <a:cs typeface="Arial Unicode MS"/>
              </a:rPr>
              <a:t>Denny Freeman </a:t>
            </a:r>
            <a:r>
              <a:rPr sz="1400" spc="-70" dirty="0">
                <a:latin typeface="Arial Unicode MS"/>
                <a:cs typeface="Arial Unicode MS"/>
              </a:rPr>
              <a:t>and </a:t>
            </a:r>
            <a:r>
              <a:rPr sz="1400" spc="-85" dirty="0">
                <a:latin typeface="Arial Unicode MS"/>
                <a:cs typeface="Arial Unicode MS"/>
              </a:rPr>
              <a:t>Adam</a:t>
            </a:r>
            <a:r>
              <a:rPr sz="1400" spc="-165" dirty="0">
                <a:latin typeface="Arial Unicode MS"/>
                <a:cs typeface="Arial Unicode MS"/>
              </a:rPr>
              <a:t> </a:t>
            </a:r>
            <a:r>
              <a:rPr sz="1400" spc="-65" dirty="0">
                <a:latin typeface="Arial Unicode MS"/>
                <a:cs typeface="Arial Unicode MS"/>
              </a:rPr>
              <a:t>Hartz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5" dirty="0"/>
              <a:t>40</a:t>
            </a:fld>
            <a:endParaRPr spc="-5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9994" y="5741221"/>
            <a:ext cx="569303" cy="372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9290" y="4884858"/>
            <a:ext cx="1574940" cy="1361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4746" y="4925824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9119" y="149633"/>
                </a:moveTo>
                <a:lnTo>
                  <a:pt x="52858" y="129547"/>
                </a:lnTo>
                <a:lnTo>
                  <a:pt x="98353" y="95972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9"/>
                </a:lnTo>
                <a:lnTo>
                  <a:pt x="44755" y="52563"/>
                </a:lnTo>
                <a:lnTo>
                  <a:pt x="18985" y="84226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9588" y="5048373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33418" y="4889458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71324" y="142248"/>
                </a:moveTo>
                <a:lnTo>
                  <a:pt x="70051" y="102052"/>
                </a:lnTo>
                <a:lnTo>
                  <a:pt x="62294" y="55092"/>
                </a:lnTo>
                <a:lnTo>
                  <a:pt x="42391" y="14534"/>
                </a:lnTo>
                <a:lnTo>
                  <a:pt x="26246" y="0"/>
                </a:lnTo>
                <a:lnTo>
                  <a:pt x="10748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2222" y="5108576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9972" y="5081127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9972" y="508113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76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76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3373" y="5072799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4" y="331523"/>
                </a:lnTo>
                <a:lnTo>
                  <a:pt x="145916" y="332733"/>
                </a:lnTo>
                <a:lnTo>
                  <a:pt x="76688" y="333769"/>
                </a:lnTo>
                <a:lnTo>
                  <a:pt x="22177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12" y="167598"/>
                </a:lnTo>
                <a:lnTo>
                  <a:pt x="217564" y="183932"/>
                </a:lnTo>
                <a:lnTo>
                  <a:pt x="259488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753" y="5257862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46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24"/>
                </a:lnTo>
                <a:lnTo>
                  <a:pt x="63338" y="57779"/>
                </a:lnTo>
                <a:lnTo>
                  <a:pt x="68485" y="20591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35479" y="5171574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06653" y="5343922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43783" y="0"/>
                </a:moveTo>
                <a:lnTo>
                  <a:pt x="52102" y="7735"/>
                </a:lnTo>
                <a:lnTo>
                  <a:pt x="59340" y="19178"/>
                </a:lnTo>
                <a:lnTo>
                  <a:pt x="62682" y="32508"/>
                </a:lnTo>
                <a:lnTo>
                  <a:pt x="59314" y="45908"/>
                </a:lnTo>
                <a:lnTo>
                  <a:pt x="50686" y="54837"/>
                </a:lnTo>
                <a:lnTo>
                  <a:pt x="37629" y="59879"/>
                </a:lnTo>
                <a:lnTo>
                  <a:pt x="20585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5533" y="5351106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15692" y="2513754"/>
            <a:ext cx="569306" cy="371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1756" y="4091709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9"/>
                </a:lnTo>
                <a:lnTo>
                  <a:pt x="93661" y="52563"/>
                </a:lnTo>
                <a:lnTo>
                  <a:pt x="119432" y="84226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6522" y="4214258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0177" y="4055345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34" y="14534"/>
                </a:lnTo>
                <a:lnTo>
                  <a:pt x="45086" y="0"/>
                </a:lnTo>
                <a:lnTo>
                  <a:pt x="60605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25544" y="4274463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334" y="0"/>
                </a:moveTo>
                <a:lnTo>
                  <a:pt x="0" y="6977"/>
                </a:lnTo>
                <a:lnTo>
                  <a:pt x="955" y="13339"/>
                </a:lnTo>
                <a:lnTo>
                  <a:pt x="4055" y="18743"/>
                </a:lnTo>
                <a:lnTo>
                  <a:pt x="7153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69416" y="424702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01"/>
                </a:lnTo>
                <a:lnTo>
                  <a:pt x="0" y="11493"/>
                </a:lnTo>
                <a:lnTo>
                  <a:pt x="3454" y="14795"/>
                </a:lnTo>
                <a:lnTo>
                  <a:pt x="12077" y="14795"/>
                </a:lnTo>
                <a:lnTo>
                  <a:pt x="15532" y="11493"/>
                </a:lnTo>
                <a:lnTo>
                  <a:pt x="15532" y="3301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9417" y="4247015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76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76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0219" y="4238683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698" y="240806"/>
                </a:lnTo>
                <a:lnTo>
                  <a:pt x="235633" y="206365"/>
                </a:lnTo>
                <a:lnTo>
                  <a:pt x="214847" y="176575"/>
                </a:lnTo>
                <a:lnTo>
                  <a:pt x="178607" y="167598"/>
                </a:lnTo>
                <a:lnTo>
                  <a:pt x="133761" y="183932"/>
                </a:lnTo>
                <a:lnTo>
                  <a:pt x="91840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8968" y="4423746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69"/>
                </a:lnTo>
                <a:lnTo>
                  <a:pt x="60119" y="148920"/>
                </a:lnTo>
                <a:lnTo>
                  <a:pt x="72947" y="149339"/>
                </a:lnTo>
                <a:lnTo>
                  <a:pt x="95051" y="149391"/>
                </a:lnTo>
                <a:lnTo>
                  <a:pt x="11769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24"/>
                </a:lnTo>
                <a:lnTo>
                  <a:pt x="71870" y="57779"/>
                </a:lnTo>
                <a:lnTo>
                  <a:pt x="66744" y="20591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41168" y="4337458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35644" y="4509809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67" y="54837"/>
                </a:lnTo>
                <a:lnTo>
                  <a:pt x="25012" y="59879"/>
                </a:lnTo>
                <a:lnTo>
                  <a:pt x="42068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60778" y="4516993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00449" y="4091709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9119" y="149633"/>
                </a:moveTo>
                <a:lnTo>
                  <a:pt x="52858" y="129547"/>
                </a:lnTo>
                <a:lnTo>
                  <a:pt x="98353" y="95972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9"/>
                </a:lnTo>
                <a:lnTo>
                  <a:pt x="44755" y="52563"/>
                </a:lnTo>
                <a:lnTo>
                  <a:pt x="18985" y="84226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65290" y="4214258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29120" y="4055345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71324" y="142248"/>
                </a:moveTo>
                <a:lnTo>
                  <a:pt x="70051" y="102052"/>
                </a:lnTo>
                <a:lnTo>
                  <a:pt x="62294" y="55092"/>
                </a:lnTo>
                <a:lnTo>
                  <a:pt x="42391" y="14534"/>
                </a:lnTo>
                <a:lnTo>
                  <a:pt x="26246" y="0"/>
                </a:lnTo>
                <a:lnTo>
                  <a:pt x="10748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67923" y="4274463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5672" y="424702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01"/>
                </a:lnTo>
                <a:lnTo>
                  <a:pt x="0" y="11493"/>
                </a:lnTo>
                <a:lnTo>
                  <a:pt x="3454" y="14795"/>
                </a:lnTo>
                <a:lnTo>
                  <a:pt x="12077" y="14795"/>
                </a:lnTo>
                <a:lnTo>
                  <a:pt x="15532" y="11493"/>
                </a:lnTo>
                <a:lnTo>
                  <a:pt x="15532" y="3301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15675" y="4247015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53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53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9075" y="4238683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2" y="331523"/>
                </a:lnTo>
                <a:lnTo>
                  <a:pt x="145910" y="332733"/>
                </a:lnTo>
                <a:lnTo>
                  <a:pt x="76678" y="333769"/>
                </a:lnTo>
                <a:lnTo>
                  <a:pt x="22168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02" y="167598"/>
                </a:lnTo>
                <a:lnTo>
                  <a:pt x="217556" y="183932"/>
                </a:lnTo>
                <a:lnTo>
                  <a:pt x="259485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86452" y="4423746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69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24"/>
                </a:lnTo>
                <a:lnTo>
                  <a:pt x="63338" y="57779"/>
                </a:lnTo>
                <a:lnTo>
                  <a:pt x="68485" y="20591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31182" y="4337458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02353" y="4509809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43783" y="0"/>
                </a:moveTo>
                <a:lnTo>
                  <a:pt x="52102" y="7735"/>
                </a:lnTo>
                <a:lnTo>
                  <a:pt x="59340" y="19178"/>
                </a:lnTo>
                <a:lnTo>
                  <a:pt x="62682" y="32508"/>
                </a:lnTo>
                <a:lnTo>
                  <a:pt x="59314" y="45908"/>
                </a:lnTo>
                <a:lnTo>
                  <a:pt x="50696" y="54837"/>
                </a:lnTo>
                <a:lnTo>
                  <a:pt x="37637" y="59879"/>
                </a:lnTo>
                <a:lnTo>
                  <a:pt x="20588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1236" y="4516993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24291" y="2513754"/>
            <a:ext cx="569303" cy="371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70354" y="4091709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30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9"/>
                </a:lnTo>
                <a:lnTo>
                  <a:pt x="93661" y="52563"/>
                </a:lnTo>
                <a:lnTo>
                  <a:pt x="119432" y="84226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95119" y="4214258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08774" y="4055345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5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43" y="14534"/>
                </a:lnTo>
                <a:lnTo>
                  <a:pt x="45095" y="0"/>
                </a:lnTo>
                <a:lnTo>
                  <a:pt x="60608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34142" y="4274463"/>
            <a:ext cx="7620" cy="22860"/>
          </a:xfrm>
          <a:custGeom>
            <a:avLst/>
            <a:gdLst/>
            <a:ahLst/>
            <a:cxnLst/>
            <a:rect l="l" t="t" r="r" b="b"/>
            <a:pathLst>
              <a:path w="7619" h="22860">
                <a:moveTo>
                  <a:pt x="3334" y="0"/>
                </a:moveTo>
                <a:lnTo>
                  <a:pt x="0" y="6977"/>
                </a:lnTo>
                <a:lnTo>
                  <a:pt x="955" y="13339"/>
                </a:lnTo>
                <a:lnTo>
                  <a:pt x="4055" y="18743"/>
                </a:lnTo>
                <a:lnTo>
                  <a:pt x="7153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78013" y="424702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01"/>
                </a:lnTo>
                <a:lnTo>
                  <a:pt x="0" y="11493"/>
                </a:lnTo>
                <a:lnTo>
                  <a:pt x="3454" y="14795"/>
                </a:lnTo>
                <a:lnTo>
                  <a:pt x="12077" y="14795"/>
                </a:lnTo>
                <a:lnTo>
                  <a:pt x="15532" y="11493"/>
                </a:lnTo>
                <a:lnTo>
                  <a:pt x="15532" y="3301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78014" y="4247015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53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53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58814" y="4238683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700" y="240806"/>
                </a:lnTo>
                <a:lnTo>
                  <a:pt x="235643" y="206365"/>
                </a:lnTo>
                <a:lnTo>
                  <a:pt x="214870" y="176575"/>
                </a:lnTo>
                <a:lnTo>
                  <a:pt x="178617" y="167598"/>
                </a:lnTo>
                <a:lnTo>
                  <a:pt x="133764" y="183932"/>
                </a:lnTo>
                <a:lnTo>
                  <a:pt x="91841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87567" y="4423746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5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69"/>
                </a:lnTo>
                <a:lnTo>
                  <a:pt x="60119" y="148920"/>
                </a:lnTo>
                <a:lnTo>
                  <a:pt x="72950" y="149339"/>
                </a:lnTo>
                <a:lnTo>
                  <a:pt x="95059" y="149391"/>
                </a:lnTo>
                <a:lnTo>
                  <a:pt x="11770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24"/>
                </a:lnTo>
                <a:lnTo>
                  <a:pt x="71870" y="57779"/>
                </a:lnTo>
                <a:lnTo>
                  <a:pt x="66744" y="20591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49768" y="4337458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44241" y="4509809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57" y="54837"/>
                </a:lnTo>
                <a:lnTo>
                  <a:pt x="25003" y="59879"/>
                </a:lnTo>
                <a:lnTo>
                  <a:pt x="42065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69376" y="4516993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9047" y="4091709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30" h="149860">
                <a:moveTo>
                  <a:pt x="19119" y="149633"/>
                </a:moveTo>
                <a:lnTo>
                  <a:pt x="52858" y="129547"/>
                </a:lnTo>
                <a:lnTo>
                  <a:pt x="98353" y="95972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9"/>
                </a:lnTo>
                <a:lnTo>
                  <a:pt x="44755" y="52563"/>
                </a:lnTo>
                <a:lnTo>
                  <a:pt x="18985" y="84226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3889" y="4214258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37717" y="4055345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5" h="159385">
                <a:moveTo>
                  <a:pt x="71324" y="142248"/>
                </a:moveTo>
                <a:lnTo>
                  <a:pt x="70054" y="102052"/>
                </a:lnTo>
                <a:lnTo>
                  <a:pt x="62303" y="55092"/>
                </a:lnTo>
                <a:lnTo>
                  <a:pt x="42391" y="14534"/>
                </a:lnTo>
                <a:lnTo>
                  <a:pt x="26246" y="0"/>
                </a:lnTo>
                <a:lnTo>
                  <a:pt x="10748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76522" y="4274463"/>
            <a:ext cx="7620" cy="22860"/>
          </a:xfrm>
          <a:custGeom>
            <a:avLst/>
            <a:gdLst/>
            <a:ahLst/>
            <a:cxnLst/>
            <a:rect l="l" t="t" r="r" b="b"/>
            <a:pathLst>
              <a:path w="7619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24270" y="424702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01"/>
                </a:lnTo>
                <a:lnTo>
                  <a:pt x="0" y="11493"/>
                </a:lnTo>
                <a:lnTo>
                  <a:pt x="3454" y="14795"/>
                </a:lnTo>
                <a:lnTo>
                  <a:pt x="12077" y="14795"/>
                </a:lnTo>
                <a:lnTo>
                  <a:pt x="15532" y="11493"/>
                </a:lnTo>
                <a:lnTo>
                  <a:pt x="15532" y="3301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24272" y="4247015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76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76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07673" y="4238683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4" y="331523"/>
                </a:lnTo>
                <a:lnTo>
                  <a:pt x="145916" y="332733"/>
                </a:lnTo>
                <a:lnTo>
                  <a:pt x="76688" y="333769"/>
                </a:lnTo>
                <a:lnTo>
                  <a:pt x="22177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12" y="167598"/>
                </a:lnTo>
                <a:lnTo>
                  <a:pt x="217564" y="183932"/>
                </a:lnTo>
                <a:lnTo>
                  <a:pt x="259488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95050" y="4423746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5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69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24"/>
                </a:lnTo>
                <a:lnTo>
                  <a:pt x="63338" y="57779"/>
                </a:lnTo>
                <a:lnTo>
                  <a:pt x="68485" y="20591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39780" y="4337458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10950" y="4509809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43783" y="0"/>
                </a:moveTo>
                <a:lnTo>
                  <a:pt x="52102" y="7735"/>
                </a:lnTo>
                <a:lnTo>
                  <a:pt x="59340" y="19178"/>
                </a:lnTo>
                <a:lnTo>
                  <a:pt x="62682" y="32508"/>
                </a:lnTo>
                <a:lnTo>
                  <a:pt x="59314" y="45908"/>
                </a:lnTo>
                <a:lnTo>
                  <a:pt x="50696" y="54837"/>
                </a:lnTo>
                <a:lnTo>
                  <a:pt x="37637" y="59879"/>
                </a:lnTo>
                <a:lnTo>
                  <a:pt x="20588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09834" y="4516993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70354" y="5759938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30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9"/>
                </a:lnTo>
                <a:lnTo>
                  <a:pt x="93661" y="52563"/>
                </a:lnTo>
                <a:lnTo>
                  <a:pt x="119432" y="84226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5119" y="5882487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08774" y="5723574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5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43" y="14534"/>
                </a:lnTo>
                <a:lnTo>
                  <a:pt x="45095" y="0"/>
                </a:lnTo>
                <a:lnTo>
                  <a:pt x="60608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34142" y="5942689"/>
            <a:ext cx="7620" cy="22860"/>
          </a:xfrm>
          <a:custGeom>
            <a:avLst/>
            <a:gdLst/>
            <a:ahLst/>
            <a:cxnLst/>
            <a:rect l="l" t="t" r="r" b="b"/>
            <a:pathLst>
              <a:path w="7619" h="22860">
                <a:moveTo>
                  <a:pt x="3334" y="0"/>
                </a:moveTo>
                <a:lnTo>
                  <a:pt x="0" y="6977"/>
                </a:lnTo>
                <a:lnTo>
                  <a:pt x="955" y="13339"/>
                </a:lnTo>
                <a:lnTo>
                  <a:pt x="4055" y="18743"/>
                </a:lnTo>
                <a:lnTo>
                  <a:pt x="7153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78013" y="591524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78014" y="5915243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53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53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58814" y="5906912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700" y="240806"/>
                </a:lnTo>
                <a:lnTo>
                  <a:pt x="235643" y="206365"/>
                </a:lnTo>
                <a:lnTo>
                  <a:pt x="214870" y="176575"/>
                </a:lnTo>
                <a:lnTo>
                  <a:pt x="178617" y="167598"/>
                </a:lnTo>
                <a:lnTo>
                  <a:pt x="133764" y="183932"/>
                </a:lnTo>
                <a:lnTo>
                  <a:pt x="91841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287567" y="6091975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5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69"/>
                </a:lnTo>
                <a:lnTo>
                  <a:pt x="60119" y="148920"/>
                </a:lnTo>
                <a:lnTo>
                  <a:pt x="72950" y="149339"/>
                </a:lnTo>
                <a:lnTo>
                  <a:pt x="95059" y="149391"/>
                </a:lnTo>
                <a:lnTo>
                  <a:pt x="11770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24"/>
                </a:lnTo>
                <a:lnTo>
                  <a:pt x="71870" y="57779"/>
                </a:lnTo>
                <a:lnTo>
                  <a:pt x="66744" y="20591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49768" y="6005687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44241" y="6178035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57" y="54837"/>
                </a:lnTo>
                <a:lnTo>
                  <a:pt x="25003" y="59879"/>
                </a:lnTo>
                <a:lnTo>
                  <a:pt x="42065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69376" y="6185220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11395" y="4072992"/>
            <a:ext cx="569303" cy="372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57457" y="3257596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0"/>
                </a:lnTo>
                <a:lnTo>
                  <a:pt x="93661" y="52554"/>
                </a:lnTo>
                <a:lnTo>
                  <a:pt x="119432" y="84223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82224" y="3380144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95879" y="3221232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43" y="14534"/>
                </a:lnTo>
                <a:lnTo>
                  <a:pt x="45095" y="0"/>
                </a:lnTo>
                <a:lnTo>
                  <a:pt x="60608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21246" y="3440347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334" y="0"/>
                </a:moveTo>
                <a:lnTo>
                  <a:pt x="0" y="6977"/>
                </a:lnTo>
                <a:lnTo>
                  <a:pt x="953" y="13339"/>
                </a:lnTo>
                <a:lnTo>
                  <a:pt x="4046" y="18743"/>
                </a:lnTo>
                <a:lnTo>
                  <a:pt x="713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65117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465118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76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76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45919" y="3404570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90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698" y="240806"/>
                </a:lnTo>
                <a:lnTo>
                  <a:pt x="235633" y="206365"/>
                </a:lnTo>
                <a:lnTo>
                  <a:pt x="214847" y="176575"/>
                </a:lnTo>
                <a:lnTo>
                  <a:pt x="178607" y="167598"/>
                </a:lnTo>
                <a:lnTo>
                  <a:pt x="133761" y="183932"/>
                </a:lnTo>
                <a:lnTo>
                  <a:pt x="91840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374669" y="3589633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69"/>
                </a:lnTo>
                <a:lnTo>
                  <a:pt x="60119" y="148920"/>
                </a:lnTo>
                <a:lnTo>
                  <a:pt x="72950" y="149339"/>
                </a:lnTo>
                <a:lnTo>
                  <a:pt x="95059" y="149391"/>
                </a:lnTo>
                <a:lnTo>
                  <a:pt x="11770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15"/>
                </a:lnTo>
                <a:lnTo>
                  <a:pt x="71870" y="57770"/>
                </a:lnTo>
                <a:lnTo>
                  <a:pt x="66744" y="20587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36870" y="3503345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31345" y="3675693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5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67" y="54837"/>
                </a:lnTo>
                <a:lnTo>
                  <a:pt x="25012" y="59879"/>
                </a:lnTo>
                <a:lnTo>
                  <a:pt x="42068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56481" y="3682877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4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96149" y="3257596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9119" y="149633"/>
                </a:moveTo>
                <a:lnTo>
                  <a:pt x="52858" y="129547"/>
                </a:lnTo>
                <a:lnTo>
                  <a:pt x="98353" y="95972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0"/>
                </a:lnTo>
                <a:lnTo>
                  <a:pt x="44755" y="52554"/>
                </a:lnTo>
                <a:lnTo>
                  <a:pt x="18985" y="84223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660992" y="3380144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24819" y="3221232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71324" y="142248"/>
                </a:moveTo>
                <a:lnTo>
                  <a:pt x="70051" y="102052"/>
                </a:lnTo>
                <a:lnTo>
                  <a:pt x="62294" y="55092"/>
                </a:lnTo>
                <a:lnTo>
                  <a:pt x="42381" y="14534"/>
                </a:lnTo>
                <a:lnTo>
                  <a:pt x="26237" y="0"/>
                </a:lnTo>
                <a:lnTo>
                  <a:pt x="10745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63626" y="3440347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11375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11374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53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53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794775" y="3404570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90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4" y="331523"/>
                </a:lnTo>
                <a:lnTo>
                  <a:pt x="145916" y="332733"/>
                </a:lnTo>
                <a:lnTo>
                  <a:pt x="76688" y="333769"/>
                </a:lnTo>
                <a:lnTo>
                  <a:pt x="22177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12" y="167598"/>
                </a:lnTo>
                <a:lnTo>
                  <a:pt x="217564" y="183932"/>
                </a:lnTo>
                <a:lnTo>
                  <a:pt x="259488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82155" y="3589633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69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15"/>
                </a:lnTo>
                <a:lnTo>
                  <a:pt x="63338" y="57770"/>
                </a:lnTo>
                <a:lnTo>
                  <a:pt x="68485" y="20587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726884" y="3503345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98052" y="3675693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5" h="60325">
                <a:moveTo>
                  <a:pt x="43783" y="0"/>
                </a:moveTo>
                <a:lnTo>
                  <a:pt x="52112" y="7735"/>
                </a:lnTo>
                <a:lnTo>
                  <a:pt x="59348" y="19178"/>
                </a:lnTo>
                <a:lnTo>
                  <a:pt x="62685" y="32508"/>
                </a:lnTo>
                <a:lnTo>
                  <a:pt x="59314" y="45908"/>
                </a:lnTo>
                <a:lnTo>
                  <a:pt x="50696" y="54837"/>
                </a:lnTo>
                <a:lnTo>
                  <a:pt x="37637" y="59879"/>
                </a:lnTo>
                <a:lnTo>
                  <a:pt x="20588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796934" y="3682877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4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15692" y="5016088"/>
            <a:ext cx="569306" cy="3714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61756" y="5759938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9"/>
                </a:lnTo>
                <a:lnTo>
                  <a:pt x="93661" y="52563"/>
                </a:lnTo>
                <a:lnTo>
                  <a:pt x="119432" y="84226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86522" y="5882487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700177" y="5723574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34" y="14534"/>
                </a:lnTo>
                <a:lnTo>
                  <a:pt x="45086" y="0"/>
                </a:lnTo>
                <a:lnTo>
                  <a:pt x="60605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25544" y="5942689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334" y="0"/>
                </a:moveTo>
                <a:lnTo>
                  <a:pt x="0" y="6977"/>
                </a:lnTo>
                <a:lnTo>
                  <a:pt x="955" y="13339"/>
                </a:lnTo>
                <a:lnTo>
                  <a:pt x="4055" y="18743"/>
                </a:lnTo>
                <a:lnTo>
                  <a:pt x="7153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69416" y="591524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69417" y="5915243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76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76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50219" y="5906912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698" y="240806"/>
                </a:lnTo>
                <a:lnTo>
                  <a:pt x="235633" y="206365"/>
                </a:lnTo>
                <a:lnTo>
                  <a:pt x="214847" y="176575"/>
                </a:lnTo>
                <a:lnTo>
                  <a:pt x="178607" y="167598"/>
                </a:lnTo>
                <a:lnTo>
                  <a:pt x="133761" y="183932"/>
                </a:lnTo>
                <a:lnTo>
                  <a:pt x="91840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78968" y="6091975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69"/>
                </a:lnTo>
                <a:lnTo>
                  <a:pt x="60119" y="148920"/>
                </a:lnTo>
                <a:lnTo>
                  <a:pt x="72947" y="149339"/>
                </a:lnTo>
                <a:lnTo>
                  <a:pt x="95051" y="149391"/>
                </a:lnTo>
                <a:lnTo>
                  <a:pt x="11769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24"/>
                </a:lnTo>
                <a:lnTo>
                  <a:pt x="71870" y="57779"/>
                </a:lnTo>
                <a:lnTo>
                  <a:pt x="66744" y="20591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741168" y="6005687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35644" y="6178035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67" y="54837"/>
                </a:lnTo>
                <a:lnTo>
                  <a:pt x="25012" y="59879"/>
                </a:lnTo>
                <a:lnTo>
                  <a:pt x="42068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60778" y="6185220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00449" y="5759938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9119" y="149633"/>
                </a:moveTo>
                <a:lnTo>
                  <a:pt x="52858" y="129547"/>
                </a:lnTo>
                <a:lnTo>
                  <a:pt x="98353" y="95972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9"/>
                </a:lnTo>
                <a:lnTo>
                  <a:pt x="44755" y="52563"/>
                </a:lnTo>
                <a:lnTo>
                  <a:pt x="18985" y="84226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65290" y="5882487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29120" y="5723574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71324" y="142248"/>
                </a:moveTo>
                <a:lnTo>
                  <a:pt x="70051" y="102052"/>
                </a:lnTo>
                <a:lnTo>
                  <a:pt x="62294" y="55092"/>
                </a:lnTo>
                <a:lnTo>
                  <a:pt x="42391" y="14534"/>
                </a:lnTo>
                <a:lnTo>
                  <a:pt x="26246" y="0"/>
                </a:lnTo>
                <a:lnTo>
                  <a:pt x="10748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67923" y="5942689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15672" y="591524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15675" y="5915243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53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53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99075" y="5906912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2" y="331523"/>
                </a:lnTo>
                <a:lnTo>
                  <a:pt x="145910" y="332733"/>
                </a:lnTo>
                <a:lnTo>
                  <a:pt x="76678" y="333769"/>
                </a:lnTo>
                <a:lnTo>
                  <a:pt x="22168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02" y="167598"/>
                </a:lnTo>
                <a:lnTo>
                  <a:pt x="217556" y="183932"/>
                </a:lnTo>
                <a:lnTo>
                  <a:pt x="259485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86452" y="6091975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69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24"/>
                </a:lnTo>
                <a:lnTo>
                  <a:pt x="63338" y="57779"/>
                </a:lnTo>
                <a:lnTo>
                  <a:pt x="68485" y="20591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31182" y="6005687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02353" y="6178035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43783" y="0"/>
                </a:moveTo>
                <a:lnTo>
                  <a:pt x="52102" y="7735"/>
                </a:lnTo>
                <a:lnTo>
                  <a:pt x="59340" y="19178"/>
                </a:lnTo>
                <a:lnTo>
                  <a:pt x="62682" y="32508"/>
                </a:lnTo>
                <a:lnTo>
                  <a:pt x="59314" y="45908"/>
                </a:lnTo>
                <a:lnTo>
                  <a:pt x="50696" y="54837"/>
                </a:lnTo>
                <a:lnTo>
                  <a:pt x="37637" y="59879"/>
                </a:lnTo>
                <a:lnTo>
                  <a:pt x="20588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01236" y="6185220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11395" y="5741221"/>
            <a:ext cx="569303" cy="3724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257457" y="4925824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9"/>
                </a:lnTo>
                <a:lnTo>
                  <a:pt x="93661" y="52563"/>
                </a:lnTo>
                <a:lnTo>
                  <a:pt x="119432" y="84226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382224" y="5048373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95879" y="4889458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43" y="14534"/>
                </a:lnTo>
                <a:lnTo>
                  <a:pt x="45095" y="0"/>
                </a:lnTo>
                <a:lnTo>
                  <a:pt x="60608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21246" y="5108576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334" y="0"/>
                </a:moveTo>
                <a:lnTo>
                  <a:pt x="0" y="6977"/>
                </a:lnTo>
                <a:lnTo>
                  <a:pt x="953" y="13339"/>
                </a:lnTo>
                <a:lnTo>
                  <a:pt x="4046" y="18743"/>
                </a:lnTo>
                <a:lnTo>
                  <a:pt x="713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465117" y="5081127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465118" y="508113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76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76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045919" y="5072799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90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698" y="240806"/>
                </a:lnTo>
                <a:lnTo>
                  <a:pt x="235633" y="206365"/>
                </a:lnTo>
                <a:lnTo>
                  <a:pt x="214847" y="176575"/>
                </a:lnTo>
                <a:lnTo>
                  <a:pt x="178607" y="167598"/>
                </a:lnTo>
                <a:lnTo>
                  <a:pt x="133761" y="183932"/>
                </a:lnTo>
                <a:lnTo>
                  <a:pt x="91840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74669" y="5257862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46"/>
                </a:lnTo>
                <a:lnTo>
                  <a:pt x="60119" y="148920"/>
                </a:lnTo>
                <a:lnTo>
                  <a:pt x="72950" y="149339"/>
                </a:lnTo>
                <a:lnTo>
                  <a:pt x="95059" y="149391"/>
                </a:lnTo>
                <a:lnTo>
                  <a:pt x="11770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24"/>
                </a:lnTo>
                <a:lnTo>
                  <a:pt x="71870" y="57779"/>
                </a:lnTo>
                <a:lnTo>
                  <a:pt x="66744" y="20591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36870" y="5171574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31345" y="5343922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5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67" y="54837"/>
                </a:lnTo>
                <a:lnTo>
                  <a:pt x="25012" y="59879"/>
                </a:lnTo>
                <a:lnTo>
                  <a:pt x="42068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56481" y="5351106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4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796149" y="4925824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9119" y="149633"/>
                </a:moveTo>
                <a:lnTo>
                  <a:pt x="52858" y="129547"/>
                </a:lnTo>
                <a:lnTo>
                  <a:pt x="98353" y="95972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9"/>
                </a:lnTo>
                <a:lnTo>
                  <a:pt x="44755" y="52563"/>
                </a:lnTo>
                <a:lnTo>
                  <a:pt x="18985" y="84226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60992" y="5048373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724819" y="4889458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71324" y="142248"/>
                </a:moveTo>
                <a:lnTo>
                  <a:pt x="70051" y="102052"/>
                </a:lnTo>
                <a:lnTo>
                  <a:pt x="62294" y="55092"/>
                </a:lnTo>
                <a:lnTo>
                  <a:pt x="42381" y="14534"/>
                </a:lnTo>
                <a:lnTo>
                  <a:pt x="26237" y="0"/>
                </a:lnTo>
                <a:lnTo>
                  <a:pt x="10745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663626" y="5108576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711375" y="5081127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711374" y="508113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53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53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794775" y="5072799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90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4" y="331523"/>
                </a:lnTo>
                <a:lnTo>
                  <a:pt x="145916" y="332733"/>
                </a:lnTo>
                <a:lnTo>
                  <a:pt x="76688" y="333769"/>
                </a:lnTo>
                <a:lnTo>
                  <a:pt x="22177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12" y="167598"/>
                </a:lnTo>
                <a:lnTo>
                  <a:pt x="217564" y="183932"/>
                </a:lnTo>
                <a:lnTo>
                  <a:pt x="259488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682155" y="5257862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46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24"/>
                </a:lnTo>
                <a:lnTo>
                  <a:pt x="63338" y="57779"/>
                </a:lnTo>
                <a:lnTo>
                  <a:pt x="68485" y="20591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726884" y="5171574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098052" y="5343922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5" h="60325">
                <a:moveTo>
                  <a:pt x="43783" y="0"/>
                </a:moveTo>
                <a:lnTo>
                  <a:pt x="52112" y="7735"/>
                </a:lnTo>
                <a:lnTo>
                  <a:pt x="59348" y="19178"/>
                </a:lnTo>
                <a:lnTo>
                  <a:pt x="62685" y="32508"/>
                </a:lnTo>
                <a:lnTo>
                  <a:pt x="59314" y="45908"/>
                </a:lnTo>
                <a:lnTo>
                  <a:pt x="50696" y="54837"/>
                </a:lnTo>
                <a:lnTo>
                  <a:pt x="37637" y="59879"/>
                </a:lnTo>
                <a:lnTo>
                  <a:pt x="20588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796934" y="5351106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4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919994" y="2513754"/>
            <a:ext cx="569303" cy="3714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866055" y="3257596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0"/>
                </a:lnTo>
                <a:lnTo>
                  <a:pt x="93661" y="52554"/>
                </a:lnTo>
                <a:lnTo>
                  <a:pt x="119432" y="84223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990822" y="3380144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04477" y="3221232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34" y="14534"/>
                </a:lnTo>
                <a:lnTo>
                  <a:pt x="45086" y="0"/>
                </a:lnTo>
                <a:lnTo>
                  <a:pt x="60605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29843" y="3440347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334" y="0"/>
                </a:moveTo>
                <a:lnTo>
                  <a:pt x="0" y="6977"/>
                </a:lnTo>
                <a:lnTo>
                  <a:pt x="955" y="13339"/>
                </a:lnTo>
                <a:lnTo>
                  <a:pt x="4055" y="18743"/>
                </a:lnTo>
                <a:lnTo>
                  <a:pt x="7153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73715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073717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53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53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54516" y="3404570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700" y="240806"/>
                </a:lnTo>
                <a:lnTo>
                  <a:pt x="235643" y="206365"/>
                </a:lnTo>
                <a:lnTo>
                  <a:pt x="214870" y="176575"/>
                </a:lnTo>
                <a:lnTo>
                  <a:pt x="178617" y="167598"/>
                </a:lnTo>
                <a:lnTo>
                  <a:pt x="133764" y="183932"/>
                </a:lnTo>
                <a:lnTo>
                  <a:pt x="91841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83266" y="3589633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69"/>
                </a:lnTo>
                <a:lnTo>
                  <a:pt x="60119" y="148920"/>
                </a:lnTo>
                <a:lnTo>
                  <a:pt x="72950" y="149339"/>
                </a:lnTo>
                <a:lnTo>
                  <a:pt x="95059" y="149391"/>
                </a:lnTo>
                <a:lnTo>
                  <a:pt x="11770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15"/>
                </a:lnTo>
                <a:lnTo>
                  <a:pt x="71870" y="57770"/>
                </a:lnTo>
                <a:lnTo>
                  <a:pt x="66744" y="20587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045468" y="3503345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39942" y="3675693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67" y="54837"/>
                </a:lnTo>
                <a:lnTo>
                  <a:pt x="25012" y="59879"/>
                </a:lnTo>
                <a:lnTo>
                  <a:pt x="42068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65079" y="3682877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404746" y="3257596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9119" y="149633"/>
                </a:moveTo>
                <a:lnTo>
                  <a:pt x="52858" y="129547"/>
                </a:lnTo>
                <a:lnTo>
                  <a:pt x="98353" y="95972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0"/>
                </a:lnTo>
                <a:lnTo>
                  <a:pt x="44755" y="52554"/>
                </a:lnTo>
                <a:lnTo>
                  <a:pt x="18985" y="84223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269588" y="3380144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333418" y="3221232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71324" y="142248"/>
                </a:moveTo>
                <a:lnTo>
                  <a:pt x="70051" y="102052"/>
                </a:lnTo>
                <a:lnTo>
                  <a:pt x="62294" y="55092"/>
                </a:lnTo>
                <a:lnTo>
                  <a:pt x="42391" y="14534"/>
                </a:lnTo>
                <a:lnTo>
                  <a:pt x="26246" y="0"/>
                </a:lnTo>
                <a:lnTo>
                  <a:pt x="10748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272222" y="3440347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319972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319972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76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76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403373" y="3404570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4" y="331523"/>
                </a:lnTo>
                <a:lnTo>
                  <a:pt x="145916" y="332733"/>
                </a:lnTo>
                <a:lnTo>
                  <a:pt x="76688" y="333769"/>
                </a:lnTo>
                <a:lnTo>
                  <a:pt x="22177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12" y="167598"/>
                </a:lnTo>
                <a:lnTo>
                  <a:pt x="217564" y="183932"/>
                </a:lnTo>
                <a:lnTo>
                  <a:pt x="259488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90753" y="3589633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69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15"/>
                </a:lnTo>
                <a:lnTo>
                  <a:pt x="63338" y="57770"/>
                </a:lnTo>
                <a:lnTo>
                  <a:pt x="68485" y="20587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335479" y="3503345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06653" y="3675693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43783" y="0"/>
                </a:moveTo>
                <a:lnTo>
                  <a:pt x="52102" y="7735"/>
                </a:lnTo>
                <a:lnTo>
                  <a:pt x="59340" y="19178"/>
                </a:lnTo>
                <a:lnTo>
                  <a:pt x="62682" y="32508"/>
                </a:lnTo>
                <a:lnTo>
                  <a:pt x="59314" y="45908"/>
                </a:lnTo>
                <a:lnTo>
                  <a:pt x="50686" y="54837"/>
                </a:lnTo>
                <a:lnTo>
                  <a:pt x="37629" y="59879"/>
                </a:lnTo>
                <a:lnTo>
                  <a:pt x="20585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405533" y="3682877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257457" y="2423480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19367" y="149633"/>
                </a:moveTo>
                <a:lnTo>
                  <a:pt x="85588" y="129551"/>
                </a:lnTo>
                <a:lnTo>
                  <a:pt x="40065" y="95981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9"/>
                </a:lnTo>
                <a:lnTo>
                  <a:pt x="93661" y="52563"/>
                </a:lnTo>
                <a:lnTo>
                  <a:pt x="119432" y="84226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82224" y="2546031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395879" y="2387119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43" y="14534"/>
                </a:lnTo>
                <a:lnTo>
                  <a:pt x="45095" y="0"/>
                </a:lnTo>
                <a:lnTo>
                  <a:pt x="60608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21246" y="2606234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334" y="0"/>
                </a:moveTo>
                <a:lnTo>
                  <a:pt x="0" y="6977"/>
                </a:lnTo>
                <a:lnTo>
                  <a:pt x="953" y="13339"/>
                </a:lnTo>
                <a:lnTo>
                  <a:pt x="4046" y="18743"/>
                </a:lnTo>
                <a:lnTo>
                  <a:pt x="713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65117" y="257878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506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506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65118" y="2578787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76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76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045919" y="2570457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90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698" y="240806"/>
                </a:lnTo>
                <a:lnTo>
                  <a:pt x="235633" y="206365"/>
                </a:lnTo>
                <a:lnTo>
                  <a:pt x="214847" y="176575"/>
                </a:lnTo>
                <a:lnTo>
                  <a:pt x="178607" y="167598"/>
                </a:lnTo>
                <a:lnTo>
                  <a:pt x="133761" y="183932"/>
                </a:lnTo>
                <a:lnTo>
                  <a:pt x="91840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374669" y="2755519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69"/>
                </a:lnTo>
                <a:lnTo>
                  <a:pt x="60119" y="148920"/>
                </a:lnTo>
                <a:lnTo>
                  <a:pt x="72950" y="149339"/>
                </a:lnTo>
                <a:lnTo>
                  <a:pt x="95059" y="149391"/>
                </a:lnTo>
                <a:lnTo>
                  <a:pt x="11770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24"/>
                </a:lnTo>
                <a:lnTo>
                  <a:pt x="71870" y="57779"/>
                </a:lnTo>
                <a:lnTo>
                  <a:pt x="66744" y="20591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436870" y="2669232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031345" y="2841580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5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67" y="54837"/>
                </a:lnTo>
                <a:lnTo>
                  <a:pt x="25012" y="59879"/>
                </a:lnTo>
                <a:lnTo>
                  <a:pt x="42068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356481" y="2848764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4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796149" y="2423480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9119" y="149633"/>
                </a:moveTo>
                <a:lnTo>
                  <a:pt x="52858" y="129551"/>
                </a:lnTo>
                <a:lnTo>
                  <a:pt x="98353" y="95981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9"/>
                </a:lnTo>
                <a:lnTo>
                  <a:pt x="44755" y="52563"/>
                </a:lnTo>
                <a:lnTo>
                  <a:pt x="18985" y="84226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660992" y="2546031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24819" y="2387119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71324" y="142248"/>
                </a:moveTo>
                <a:lnTo>
                  <a:pt x="70051" y="102052"/>
                </a:lnTo>
                <a:lnTo>
                  <a:pt x="62294" y="55092"/>
                </a:lnTo>
                <a:lnTo>
                  <a:pt x="42381" y="14534"/>
                </a:lnTo>
                <a:lnTo>
                  <a:pt x="26237" y="0"/>
                </a:lnTo>
                <a:lnTo>
                  <a:pt x="10745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663626" y="2606234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711375" y="257878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506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506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11374" y="2578787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53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53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94775" y="2570457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90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4" y="331523"/>
                </a:lnTo>
                <a:lnTo>
                  <a:pt x="145916" y="332733"/>
                </a:lnTo>
                <a:lnTo>
                  <a:pt x="76688" y="333769"/>
                </a:lnTo>
                <a:lnTo>
                  <a:pt x="22177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12" y="167598"/>
                </a:lnTo>
                <a:lnTo>
                  <a:pt x="217564" y="183932"/>
                </a:lnTo>
                <a:lnTo>
                  <a:pt x="259488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682155" y="2755519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69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24"/>
                </a:lnTo>
                <a:lnTo>
                  <a:pt x="63338" y="57779"/>
                </a:lnTo>
                <a:lnTo>
                  <a:pt x="68485" y="20591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726884" y="2669232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098052" y="2841580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5" h="60325">
                <a:moveTo>
                  <a:pt x="43783" y="0"/>
                </a:moveTo>
                <a:lnTo>
                  <a:pt x="52112" y="7735"/>
                </a:lnTo>
                <a:lnTo>
                  <a:pt x="59348" y="19178"/>
                </a:lnTo>
                <a:lnTo>
                  <a:pt x="62685" y="32508"/>
                </a:lnTo>
                <a:lnTo>
                  <a:pt x="59314" y="45908"/>
                </a:lnTo>
                <a:lnTo>
                  <a:pt x="50696" y="54837"/>
                </a:lnTo>
                <a:lnTo>
                  <a:pt x="37637" y="59879"/>
                </a:lnTo>
                <a:lnTo>
                  <a:pt x="20588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796934" y="2848764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4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561756" y="3257596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0"/>
                </a:lnTo>
                <a:lnTo>
                  <a:pt x="93661" y="52554"/>
                </a:lnTo>
                <a:lnTo>
                  <a:pt x="119432" y="84223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686522" y="3380144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00177" y="3221232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34" y="14534"/>
                </a:lnTo>
                <a:lnTo>
                  <a:pt x="45086" y="0"/>
                </a:lnTo>
                <a:lnTo>
                  <a:pt x="60605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25544" y="3440347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334" y="0"/>
                </a:moveTo>
                <a:lnTo>
                  <a:pt x="0" y="6977"/>
                </a:lnTo>
                <a:lnTo>
                  <a:pt x="955" y="13339"/>
                </a:lnTo>
                <a:lnTo>
                  <a:pt x="4055" y="18743"/>
                </a:lnTo>
                <a:lnTo>
                  <a:pt x="7153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69416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69417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76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76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50219" y="3404570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698" y="240806"/>
                </a:lnTo>
                <a:lnTo>
                  <a:pt x="235633" y="206365"/>
                </a:lnTo>
                <a:lnTo>
                  <a:pt x="214847" y="176575"/>
                </a:lnTo>
                <a:lnTo>
                  <a:pt x="178607" y="167598"/>
                </a:lnTo>
                <a:lnTo>
                  <a:pt x="133761" y="183932"/>
                </a:lnTo>
                <a:lnTo>
                  <a:pt x="91840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678968" y="3589633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69"/>
                </a:lnTo>
                <a:lnTo>
                  <a:pt x="60119" y="148920"/>
                </a:lnTo>
                <a:lnTo>
                  <a:pt x="72947" y="149339"/>
                </a:lnTo>
                <a:lnTo>
                  <a:pt x="95051" y="149391"/>
                </a:lnTo>
                <a:lnTo>
                  <a:pt x="11769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15"/>
                </a:lnTo>
                <a:lnTo>
                  <a:pt x="71870" y="57770"/>
                </a:lnTo>
                <a:lnTo>
                  <a:pt x="66744" y="20587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741168" y="3503345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35644" y="3675693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67" y="54837"/>
                </a:lnTo>
                <a:lnTo>
                  <a:pt x="25012" y="59879"/>
                </a:lnTo>
                <a:lnTo>
                  <a:pt x="42068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60778" y="3682877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00449" y="3257596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9119" y="149633"/>
                </a:moveTo>
                <a:lnTo>
                  <a:pt x="52858" y="129547"/>
                </a:lnTo>
                <a:lnTo>
                  <a:pt x="98353" y="95972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0"/>
                </a:lnTo>
                <a:lnTo>
                  <a:pt x="44755" y="52554"/>
                </a:lnTo>
                <a:lnTo>
                  <a:pt x="18985" y="84223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65290" y="3380144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029120" y="3221232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71324" y="142248"/>
                </a:moveTo>
                <a:lnTo>
                  <a:pt x="70051" y="102052"/>
                </a:lnTo>
                <a:lnTo>
                  <a:pt x="62294" y="55092"/>
                </a:lnTo>
                <a:lnTo>
                  <a:pt x="42391" y="14534"/>
                </a:lnTo>
                <a:lnTo>
                  <a:pt x="26246" y="0"/>
                </a:lnTo>
                <a:lnTo>
                  <a:pt x="10748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967923" y="3440347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015672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015675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53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53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099075" y="3404570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2" y="331523"/>
                </a:lnTo>
                <a:lnTo>
                  <a:pt x="145910" y="332733"/>
                </a:lnTo>
                <a:lnTo>
                  <a:pt x="76678" y="333769"/>
                </a:lnTo>
                <a:lnTo>
                  <a:pt x="22168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02" y="167598"/>
                </a:lnTo>
                <a:lnTo>
                  <a:pt x="217556" y="183932"/>
                </a:lnTo>
                <a:lnTo>
                  <a:pt x="259485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986452" y="3589633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69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15"/>
                </a:lnTo>
                <a:lnTo>
                  <a:pt x="63338" y="57770"/>
                </a:lnTo>
                <a:lnTo>
                  <a:pt x="68485" y="20587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031182" y="3503345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02353" y="3675693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43783" y="0"/>
                </a:moveTo>
                <a:lnTo>
                  <a:pt x="52102" y="7735"/>
                </a:lnTo>
                <a:lnTo>
                  <a:pt x="59340" y="19178"/>
                </a:lnTo>
                <a:lnTo>
                  <a:pt x="62682" y="32508"/>
                </a:lnTo>
                <a:lnTo>
                  <a:pt x="59314" y="45908"/>
                </a:lnTo>
                <a:lnTo>
                  <a:pt x="50696" y="54837"/>
                </a:lnTo>
                <a:lnTo>
                  <a:pt x="37637" y="59879"/>
                </a:lnTo>
                <a:lnTo>
                  <a:pt x="20588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101236" y="3682877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866055" y="4091709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9"/>
                </a:lnTo>
                <a:lnTo>
                  <a:pt x="93661" y="52563"/>
                </a:lnTo>
                <a:lnTo>
                  <a:pt x="119432" y="84226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90822" y="4214258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004477" y="4055345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34" y="14534"/>
                </a:lnTo>
                <a:lnTo>
                  <a:pt x="45086" y="0"/>
                </a:lnTo>
                <a:lnTo>
                  <a:pt x="60605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29843" y="4274463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334" y="0"/>
                </a:moveTo>
                <a:lnTo>
                  <a:pt x="0" y="6977"/>
                </a:lnTo>
                <a:lnTo>
                  <a:pt x="955" y="13339"/>
                </a:lnTo>
                <a:lnTo>
                  <a:pt x="4055" y="18743"/>
                </a:lnTo>
                <a:lnTo>
                  <a:pt x="7153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073715" y="424702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01"/>
                </a:lnTo>
                <a:lnTo>
                  <a:pt x="0" y="11493"/>
                </a:lnTo>
                <a:lnTo>
                  <a:pt x="3454" y="14795"/>
                </a:lnTo>
                <a:lnTo>
                  <a:pt x="12077" y="14795"/>
                </a:lnTo>
                <a:lnTo>
                  <a:pt x="15532" y="11493"/>
                </a:lnTo>
                <a:lnTo>
                  <a:pt x="15532" y="3301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073717" y="4247015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53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53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654516" y="4238683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700" y="240806"/>
                </a:lnTo>
                <a:lnTo>
                  <a:pt x="235643" y="206365"/>
                </a:lnTo>
                <a:lnTo>
                  <a:pt x="214870" y="176575"/>
                </a:lnTo>
                <a:lnTo>
                  <a:pt x="178617" y="167598"/>
                </a:lnTo>
                <a:lnTo>
                  <a:pt x="133764" y="183932"/>
                </a:lnTo>
                <a:lnTo>
                  <a:pt x="91841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983266" y="4423746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69"/>
                </a:lnTo>
                <a:lnTo>
                  <a:pt x="60119" y="148920"/>
                </a:lnTo>
                <a:lnTo>
                  <a:pt x="72950" y="149339"/>
                </a:lnTo>
                <a:lnTo>
                  <a:pt x="95059" y="149391"/>
                </a:lnTo>
                <a:lnTo>
                  <a:pt x="11770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24"/>
                </a:lnTo>
                <a:lnTo>
                  <a:pt x="71870" y="57779"/>
                </a:lnTo>
                <a:lnTo>
                  <a:pt x="66744" y="20591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045468" y="4337458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639942" y="4509809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67" y="54837"/>
                </a:lnTo>
                <a:lnTo>
                  <a:pt x="25012" y="59879"/>
                </a:lnTo>
                <a:lnTo>
                  <a:pt x="42068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965079" y="4516993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404746" y="4091709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29" h="149860">
                <a:moveTo>
                  <a:pt x="19119" y="149633"/>
                </a:moveTo>
                <a:lnTo>
                  <a:pt x="52858" y="129547"/>
                </a:lnTo>
                <a:lnTo>
                  <a:pt x="98353" y="95972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9"/>
                </a:lnTo>
                <a:lnTo>
                  <a:pt x="44755" y="52563"/>
                </a:lnTo>
                <a:lnTo>
                  <a:pt x="18985" y="84226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69588" y="4214258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333418" y="4055345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4" h="159385">
                <a:moveTo>
                  <a:pt x="71324" y="142248"/>
                </a:moveTo>
                <a:lnTo>
                  <a:pt x="70051" y="102052"/>
                </a:lnTo>
                <a:lnTo>
                  <a:pt x="62294" y="55092"/>
                </a:lnTo>
                <a:lnTo>
                  <a:pt x="42391" y="14534"/>
                </a:lnTo>
                <a:lnTo>
                  <a:pt x="26246" y="0"/>
                </a:lnTo>
                <a:lnTo>
                  <a:pt x="10748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272222" y="4274463"/>
            <a:ext cx="7620" cy="22860"/>
          </a:xfrm>
          <a:custGeom>
            <a:avLst/>
            <a:gdLst/>
            <a:ahLst/>
            <a:cxnLst/>
            <a:rect l="l" t="t" r="r" b="b"/>
            <a:pathLst>
              <a:path w="7620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319972" y="4247026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01"/>
                </a:lnTo>
                <a:lnTo>
                  <a:pt x="0" y="11493"/>
                </a:lnTo>
                <a:lnTo>
                  <a:pt x="3454" y="14795"/>
                </a:lnTo>
                <a:lnTo>
                  <a:pt x="12077" y="14795"/>
                </a:lnTo>
                <a:lnTo>
                  <a:pt x="15532" y="11493"/>
                </a:lnTo>
                <a:lnTo>
                  <a:pt x="15532" y="3301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319972" y="4247015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76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76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403373" y="4238683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4" y="331523"/>
                </a:lnTo>
                <a:lnTo>
                  <a:pt x="145916" y="332733"/>
                </a:lnTo>
                <a:lnTo>
                  <a:pt x="76688" y="333769"/>
                </a:lnTo>
                <a:lnTo>
                  <a:pt x="22177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12" y="167598"/>
                </a:lnTo>
                <a:lnTo>
                  <a:pt x="217564" y="183932"/>
                </a:lnTo>
                <a:lnTo>
                  <a:pt x="259488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290753" y="4423746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4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69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24"/>
                </a:lnTo>
                <a:lnTo>
                  <a:pt x="63338" y="57779"/>
                </a:lnTo>
                <a:lnTo>
                  <a:pt x="68485" y="20591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335479" y="4337458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706653" y="4509809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43783" y="0"/>
                </a:moveTo>
                <a:lnTo>
                  <a:pt x="52102" y="7735"/>
                </a:lnTo>
                <a:lnTo>
                  <a:pt x="59340" y="19178"/>
                </a:lnTo>
                <a:lnTo>
                  <a:pt x="62682" y="32508"/>
                </a:lnTo>
                <a:lnTo>
                  <a:pt x="59314" y="45908"/>
                </a:lnTo>
                <a:lnTo>
                  <a:pt x="50686" y="54837"/>
                </a:lnTo>
                <a:lnTo>
                  <a:pt x="37629" y="59879"/>
                </a:lnTo>
                <a:lnTo>
                  <a:pt x="20585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405533" y="4516993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170354" y="4925824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30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9"/>
                </a:lnTo>
                <a:lnTo>
                  <a:pt x="93661" y="52563"/>
                </a:lnTo>
                <a:lnTo>
                  <a:pt x="119432" y="84226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295119" y="5048373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308774" y="4889458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5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43" y="14534"/>
                </a:lnTo>
                <a:lnTo>
                  <a:pt x="45095" y="0"/>
                </a:lnTo>
                <a:lnTo>
                  <a:pt x="60608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434142" y="5108576"/>
            <a:ext cx="7620" cy="22860"/>
          </a:xfrm>
          <a:custGeom>
            <a:avLst/>
            <a:gdLst/>
            <a:ahLst/>
            <a:cxnLst/>
            <a:rect l="l" t="t" r="r" b="b"/>
            <a:pathLst>
              <a:path w="7619" h="22860">
                <a:moveTo>
                  <a:pt x="3334" y="0"/>
                </a:moveTo>
                <a:lnTo>
                  <a:pt x="0" y="6977"/>
                </a:lnTo>
                <a:lnTo>
                  <a:pt x="955" y="13339"/>
                </a:lnTo>
                <a:lnTo>
                  <a:pt x="4055" y="18743"/>
                </a:lnTo>
                <a:lnTo>
                  <a:pt x="7153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78013" y="5081127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78014" y="508113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53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53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58814" y="5072799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700" y="240806"/>
                </a:lnTo>
                <a:lnTo>
                  <a:pt x="235643" y="206365"/>
                </a:lnTo>
                <a:lnTo>
                  <a:pt x="214870" y="176575"/>
                </a:lnTo>
                <a:lnTo>
                  <a:pt x="178617" y="167598"/>
                </a:lnTo>
                <a:lnTo>
                  <a:pt x="133764" y="183932"/>
                </a:lnTo>
                <a:lnTo>
                  <a:pt x="91841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287567" y="5257862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5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46"/>
                </a:lnTo>
                <a:lnTo>
                  <a:pt x="60119" y="148920"/>
                </a:lnTo>
                <a:lnTo>
                  <a:pt x="72950" y="149339"/>
                </a:lnTo>
                <a:lnTo>
                  <a:pt x="95059" y="149391"/>
                </a:lnTo>
                <a:lnTo>
                  <a:pt x="11770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24"/>
                </a:lnTo>
                <a:lnTo>
                  <a:pt x="71870" y="57779"/>
                </a:lnTo>
                <a:lnTo>
                  <a:pt x="66744" y="20591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349768" y="5171574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944241" y="5343922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57" y="54837"/>
                </a:lnTo>
                <a:lnTo>
                  <a:pt x="25003" y="59879"/>
                </a:lnTo>
                <a:lnTo>
                  <a:pt x="42065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269376" y="5351106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170354" y="3257596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30" h="149860">
                <a:moveTo>
                  <a:pt x="119367" y="149633"/>
                </a:moveTo>
                <a:lnTo>
                  <a:pt x="85588" y="129547"/>
                </a:lnTo>
                <a:lnTo>
                  <a:pt x="40065" y="95972"/>
                </a:lnTo>
                <a:lnTo>
                  <a:pt x="12680" y="63563"/>
                </a:lnTo>
                <a:lnTo>
                  <a:pt x="0" y="19980"/>
                </a:lnTo>
                <a:lnTo>
                  <a:pt x="6438" y="353"/>
                </a:lnTo>
                <a:lnTo>
                  <a:pt x="30994" y="0"/>
                </a:lnTo>
                <a:lnTo>
                  <a:pt x="63413" y="21080"/>
                </a:lnTo>
                <a:lnTo>
                  <a:pt x="93661" y="52554"/>
                </a:lnTo>
                <a:lnTo>
                  <a:pt x="119432" y="84223"/>
                </a:lnTo>
                <a:lnTo>
                  <a:pt x="138417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295119" y="3380144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49604" y="0"/>
                </a:moveTo>
                <a:lnTo>
                  <a:pt x="92632" y="15373"/>
                </a:lnTo>
                <a:lnTo>
                  <a:pt x="141199" y="54023"/>
                </a:lnTo>
                <a:lnTo>
                  <a:pt x="148808" y="79092"/>
                </a:lnTo>
                <a:lnTo>
                  <a:pt x="146725" y="92228"/>
                </a:lnTo>
                <a:lnTo>
                  <a:pt x="103496" y="120470"/>
                </a:lnTo>
                <a:lnTo>
                  <a:pt x="57245" y="122673"/>
                </a:lnTo>
                <a:lnTo>
                  <a:pt x="35406" y="120492"/>
                </a:lnTo>
                <a:lnTo>
                  <a:pt x="16427" y="112840"/>
                </a:lnTo>
                <a:lnTo>
                  <a:pt x="0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308774" y="3221232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5" h="159385">
                <a:moveTo>
                  <a:pt x="0" y="142248"/>
                </a:moveTo>
                <a:lnTo>
                  <a:pt x="1321" y="102052"/>
                </a:lnTo>
                <a:lnTo>
                  <a:pt x="9072" y="55092"/>
                </a:lnTo>
                <a:lnTo>
                  <a:pt x="28943" y="14534"/>
                </a:lnTo>
                <a:lnTo>
                  <a:pt x="45095" y="0"/>
                </a:lnTo>
                <a:lnTo>
                  <a:pt x="60608" y="646"/>
                </a:lnTo>
                <a:lnTo>
                  <a:pt x="71393" y="24362"/>
                </a:lnTo>
                <a:lnTo>
                  <a:pt x="71074" y="61109"/>
                </a:lnTo>
                <a:lnTo>
                  <a:pt x="61801" y="99147"/>
                </a:lnTo>
                <a:lnTo>
                  <a:pt x="50048" y="133465"/>
                </a:lnTo>
                <a:lnTo>
                  <a:pt x="42288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434142" y="3440347"/>
            <a:ext cx="7620" cy="22860"/>
          </a:xfrm>
          <a:custGeom>
            <a:avLst/>
            <a:gdLst/>
            <a:ahLst/>
            <a:cxnLst/>
            <a:rect l="l" t="t" r="r" b="b"/>
            <a:pathLst>
              <a:path w="7619" h="22860">
                <a:moveTo>
                  <a:pt x="3334" y="0"/>
                </a:moveTo>
                <a:lnTo>
                  <a:pt x="0" y="6977"/>
                </a:lnTo>
                <a:lnTo>
                  <a:pt x="955" y="13339"/>
                </a:lnTo>
                <a:lnTo>
                  <a:pt x="4055" y="18743"/>
                </a:lnTo>
                <a:lnTo>
                  <a:pt x="7153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378013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378014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5530" y="7402"/>
                </a:moveTo>
                <a:lnTo>
                  <a:pt x="15530" y="11494"/>
                </a:lnTo>
                <a:lnTo>
                  <a:pt x="12079" y="14804"/>
                </a:lnTo>
                <a:lnTo>
                  <a:pt x="7753" y="14804"/>
                </a:lnTo>
                <a:lnTo>
                  <a:pt x="3451" y="14804"/>
                </a:lnTo>
                <a:lnTo>
                  <a:pt x="0" y="11494"/>
                </a:lnTo>
                <a:lnTo>
                  <a:pt x="0" y="7402"/>
                </a:lnTo>
                <a:lnTo>
                  <a:pt x="0" y="3310"/>
                </a:lnTo>
                <a:lnTo>
                  <a:pt x="3451" y="0"/>
                </a:lnTo>
                <a:lnTo>
                  <a:pt x="7753" y="0"/>
                </a:lnTo>
                <a:lnTo>
                  <a:pt x="12079" y="0"/>
                </a:lnTo>
                <a:lnTo>
                  <a:pt x="15530" y="3310"/>
                </a:lnTo>
                <a:lnTo>
                  <a:pt x="1553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58814" y="3404570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324364" y="0"/>
                </a:moveTo>
                <a:lnTo>
                  <a:pt x="294177" y="29752"/>
                </a:lnTo>
                <a:lnTo>
                  <a:pt x="257706" y="51954"/>
                </a:lnTo>
                <a:lnTo>
                  <a:pt x="216481" y="69383"/>
                </a:lnTo>
                <a:lnTo>
                  <a:pt x="172035" y="84816"/>
                </a:lnTo>
                <a:lnTo>
                  <a:pt x="125897" y="101032"/>
                </a:lnTo>
                <a:lnTo>
                  <a:pt x="79599" y="120807"/>
                </a:lnTo>
                <a:lnTo>
                  <a:pt x="34672" y="146920"/>
                </a:lnTo>
                <a:lnTo>
                  <a:pt x="9981" y="178245"/>
                </a:lnTo>
                <a:lnTo>
                  <a:pt x="0" y="219670"/>
                </a:lnTo>
                <a:lnTo>
                  <a:pt x="1890" y="260911"/>
                </a:lnTo>
                <a:lnTo>
                  <a:pt x="24935" y="307827"/>
                </a:lnTo>
                <a:lnTo>
                  <a:pt x="62056" y="328604"/>
                </a:lnTo>
                <a:lnTo>
                  <a:pt x="139155" y="331523"/>
                </a:lnTo>
                <a:lnTo>
                  <a:pt x="205488" y="332733"/>
                </a:lnTo>
                <a:lnTo>
                  <a:pt x="274719" y="333769"/>
                </a:lnTo>
                <a:lnTo>
                  <a:pt x="329230" y="333595"/>
                </a:lnTo>
                <a:lnTo>
                  <a:pt x="351398" y="331174"/>
                </a:lnTo>
                <a:lnTo>
                  <a:pt x="344944" y="316622"/>
                </a:lnTo>
                <a:lnTo>
                  <a:pt x="322854" y="306519"/>
                </a:lnTo>
                <a:lnTo>
                  <a:pt x="282486" y="302208"/>
                </a:lnTo>
                <a:lnTo>
                  <a:pt x="221197" y="305036"/>
                </a:lnTo>
                <a:lnTo>
                  <a:pt x="237424" y="275246"/>
                </a:lnTo>
                <a:lnTo>
                  <a:pt x="242700" y="240806"/>
                </a:lnTo>
                <a:lnTo>
                  <a:pt x="235643" y="206365"/>
                </a:lnTo>
                <a:lnTo>
                  <a:pt x="214870" y="176575"/>
                </a:lnTo>
                <a:lnTo>
                  <a:pt x="178617" y="167598"/>
                </a:lnTo>
                <a:lnTo>
                  <a:pt x="133764" y="183932"/>
                </a:lnTo>
                <a:lnTo>
                  <a:pt x="91841" y="212576"/>
                </a:lnTo>
                <a:lnTo>
                  <a:pt x="64375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87567" y="3589633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5" h="149860">
                <a:moveTo>
                  <a:pt x="0" y="59264"/>
                </a:moveTo>
                <a:lnTo>
                  <a:pt x="24434" y="99489"/>
                </a:lnTo>
                <a:lnTo>
                  <a:pt x="46659" y="143954"/>
                </a:lnTo>
                <a:lnTo>
                  <a:pt x="48523" y="147840"/>
                </a:lnTo>
                <a:lnTo>
                  <a:pt x="51905" y="148069"/>
                </a:lnTo>
                <a:lnTo>
                  <a:pt x="60119" y="148920"/>
                </a:lnTo>
                <a:lnTo>
                  <a:pt x="72950" y="149339"/>
                </a:lnTo>
                <a:lnTo>
                  <a:pt x="95059" y="149391"/>
                </a:lnTo>
                <a:lnTo>
                  <a:pt x="117707" y="149030"/>
                </a:lnTo>
                <a:lnTo>
                  <a:pt x="132156" y="148207"/>
                </a:lnTo>
                <a:lnTo>
                  <a:pt x="135239" y="143119"/>
                </a:lnTo>
                <a:lnTo>
                  <a:pt x="131225" y="133141"/>
                </a:lnTo>
                <a:lnTo>
                  <a:pt x="113475" y="124391"/>
                </a:lnTo>
                <a:lnTo>
                  <a:pt x="75350" y="122989"/>
                </a:lnTo>
                <a:lnTo>
                  <a:pt x="74745" y="96815"/>
                </a:lnTo>
                <a:lnTo>
                  <a:pt x="71870" y="57770"/>
                </a:lnTo>
                <a:lnTo>
                  <a:pt x="66744" y="20587"/>
                </a:lnTo>
                <a:lnTo>
                  <a:pt x="59383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349768" y="3503345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8835" y="135495"/>
                </a:moveTo>
                <a:lnTo>
                  <a:pt x="20587" y="118849"/>
                </a:lnTo>
                <a:lnTo>
                  <a:pt x="28273" y="90489"/>
                </a:lnTo>
                <a:lnTo>
                  <a:pt x="24032" y="50757"/>
                </a:lnTo>
                <a:lnTo>
                  <a:pt x="0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944241" y="3675693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18840" y="0"/>
                </a:moveTo>
                <a:lnTo>
                  <a:pt x="10532" y="7735"/>
                </a:lnTo>
                <a:lnTo>
                  <a:pt x="3318" y="19178"/>
                </a:lnTo>
                <a:lnTo>
                  <a:pt x="0" y="32508"/>
                </a:lnTo>
                <a:lnTo>
                  <a:pt x="3378" y="45908"/>
                </a:lnTo>
                <a:lnTo>
                  <a:pt x="11957" y="54837"/>
                </a:lnTo>
                <a:lnTo>
                  <a:pt x="25003" y="59879"/>
                </a:lnTo>
                <a:lnTo>
                  <a:pt x="42065" y="59912"/>
                </a:lnTo>
                <a:lnTo>
                  <a:pt x="62693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69376" y="3682877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38607" y="0"/>
                </a:moveTo>
                <a:lnTo>
                  <a:pt x="30342" y="8736"/>
                </a:lnTo>
                <a:lnTo>
                  <a:pt x="20356" y="15859"/>
                </a:lnTo>
                <a:lnTo>
                  <a:pt x="9843" y="21339"/>
                </a:lnTo>
                <a:lnTo>
                  <a:pt x="0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709047" y="3257596"/>
            <a:ext cx="138430" cy="149860"/>
          </a:xfrm>
          <a:custGeom>
            <a:avLst/>
            <a:gdLst/>
            <a:ahLst/>
            <a:cxnLst/>
            <a:rect l="l" t="t" r="r" b="b"/>
            <a:pathLst>
              <a:path w="138430" h="149860">
                <a:moveTo>
                  <a:pt x="19119" y="149633"/>
                </a:moveTo>
                <a:lnTo>
                  <a:pt x="52858" y="129547"/>
                </a:lnTo>
                <a:lnTo>
                  <a:pt x="98353" y="95972"/>
                </a:lnTo>
                <a:lnTo>
                  <a:pt x="125737" y="63563"/>
                </a:lnTo>
                <a:lnTo>
                  <a:pt x="138417" y="19980"/>
                </a:lnTo>
                <a:lnTo>
                  <a:pt x="131979" y="353"/>
                </a:lnTo>
                <a:lnTo>
                  <a:pt x="107423" y="0"/>
                </a:lnTo>
                <a:lnTo>
                  <a:pt x="75004" y="21080"/>
                </a:lnTo>
                <a:lnTo>
                  <a:pt x="44755" y="52554"/>
                </a:lnTo>
                <a:lnTo>
                  <a:pt x="18985" y="84223"/>
                </a:lnTo>
                <a:lnTo>
                  <a:pt x="0" y="105885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573889" y="3380144"/>
            <a:ext cx="149225" cy="123189"/>
          </a:xfrm>
          <a:custGeom>
            <a:avLst/>
            <a:gdLst/>
            <a:ahLst/>
            <a:cxnLst/>
            <a:rect l="l" t="t" r="r" b="b"/>
            <a:pathLst>
              <a:path w="149225" h="123189">
                <a:moveTo>
                  <a:pt x="99204" y="0"/>
                </a:moveTo>
                <a:lnTo>
                  <a:pt x="56176" y="15373"/>
                </a:lnTo>
                <a:lnTo>
                  <a:pt x="7609" y="54023"/>
                </a:lnTo>
                <a:lnTo>
                  <a:pt x="0" y="79092"/>
                </a:lnTo>
                <a:lnTo>
                  <a:pt x="2083" y="92228"/>
                </a:lnTo>
                <a:lnTo>
                  <a:pt x="45312" y="120470"/>
                </a:lnTo>
                <a:lnTo>
                  <a:pt x="91592" y="122673"/>
                </a:lnTo>
                <a:lnTo>
                  <a:pt x="113428" y="120492"/>
                </a:lnTo>
                <a:lnTo>
                  <a:pt x="132391" y="112840"/>
                </a:lnTo>
                <a:lnTo>
                  <a:pt x="148808" y="97196"/>
                </a:lnTo>
              </a:path>
            </a:pathLst>
          </a:custGeom>
          <a:ln w="91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637717" y="3221232"/>
            <a:ext cx="71755" cy="159385"/>
          </a:xfrm>
          <a:custGeom>
            <a:avLst/>
            <a:gdLst/>
            <a:ahLst/>
            <a:cxnLst/>
            <a:rect l="l" t="t" r="r" b="b"/>
            <a:pathLst>
              <a:path w="71755" h="159385">
                <a:moveTo>
                  <a:pt x="71324" y="142248"/>
                </a:moveTo>
                <a:lnTo>
                  <a:pt x="70054" y="102052"/>
                </a:lnTo>
                <a:lnTo>
                  <a:pt x="62303" y="55092"/>
                </a:lnTo>
                <a:lnTo>
                  <a:pt x="42391" y="14534"/>
                </a:lnTo>
                <a:lnTo>
                  <a:pt x="26246" y="0"/>
                </a:lnTo>
                <a:lnTo>
                  <a:pt x="10748" y="646"/>
                </a:lnTo>
                <a:lnTo>
                  <a:pt x="0" y="24362"/>
                </a:lnTo>
                <a:lnTo>
                  <a:pt x="288" y="61109"/>
                </a:lnTo>
                <a:lnTo>
                  <a:pt x="9556" y="99147"/>
                </a:lnTo>
                <a:lnTo>
                  <a:pt x="21305" y="133465"/>
                </a:lnTo>
                <a:lnTo>
                  <a:pt x="29035" y="159052"/>
                </a:lnTo>
              </a:path>
            </a:pathLst>
          </a:custGeom>
          <a:ln w="92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576522" y="3440347"/>
            <a:ext cx="7620" cy="22860"/>
          </a:xfrm>
          <a:custGeom>
            <a:avLst/>
            <a:gdLst/>
            <a:ahLst/>
            <a:cxnLst/>
            <a:rect l="l" t="t" r="r" b="b"/>
            <a:pathLst>
              <a:path w="7619" h="22860">
                <a:moveTo>
                  <a:pt x="3819" y="0"/>
                </a:moveTo>
                <a:lnTo>
                  <a:pt x="7153" y="6977"/>
                </a:lnTo>
                <a:lnTo>
                  <a:pt x="6197" y="13339"/>
                </a:lnTo>
                <a:lnTo>
                  <a:pt x="3097" y="18743"/>
                </a:lnTo>
                <a:lnTo>
                  <a:pt x="0" y="2285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624270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12077" y="0"/>
                </a:moveTo>
                <a:lnTo>
                  <a:pt x="3454" y="0"/>
                </a:lnTo>
                <a:lnTo>
                  <a:pt x="0" y="3314"/>
                </a:lnTo>
                <a:lnTo>
                  <a:pt x="0" y="11493"/>
                </a:lnTo>
                <a:lnTo>
                  <a:pt x="3454" y="14808"/>
                </a:lnTo>
                <a:lnTo>
                  <a:pt x="12077" y="14808"/>
                </a:lnTo>
                <a:lnTo>
                  <a:pt x="15532" y="11493"/>
                </a:lnTo>
                <a:lnTo>
                  <a:pt x="15532" y="3314"/>
                </a:lnTo>
                <a:lnTo>
                  <a:pt x="12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624272" y="3412900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7402"/>
                </a:moveTo>
                <a:lnTo>
                  <a:pt x="0" y="11494"/>
                </a:lnTo>
                <a:lnTo>
                  <a:pt x="3451" y="14804"/>
                </a:lnTo>
                <a:lnTo>
                  <a:pt x="7776" y="14804"/>
                </a:lnTo>
                <a:lnTo>
                  <a:pt x="12079" y="14804"/>
                </a:lnTo>
                <a:lnTo>
                  <a:pt x="15530" y="11494"/>
                </a:lnTo>
                <a:lnTo>
                  <a:pt x="15530" y="7402"/>
                </a:lnTo>
                <a:lnTo>
                  <a:pt x="15530" y="3310"/>
                </a:lnTo>
                <a:lnTo>
                  <a:pt x="12079" y="0"/>
                </a:lnTo>
                <a:lnTo>
                  <a:pt x="7776" y="0"/>
                </a:lnTo>
                <a:lnTo>
                  <a:pt x="3451" y="0"/>
                </a:lnTo>
                <a:lnTo>
                  <a:pt x="0" y="3310"/>
                </a:lnTo>
                <a:lnTo>
                  <a:pt x="0" y="7402"/>
                </a:lnTo>
                <a:close/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707673" y="3404570"/>
            <a:ext cx="351790" cy="334010"/>
          </a:xfrm>
          <a:custGeom>
            <a:avLst/>
            <a:gdLst/>
            <a:ahLst/>
            <a:cxnLst/>
            <a:rect l="l" t="t" r="r" b="b"/>
            <a:pathLst>
              <a:path w="351789" h="334010">
                <a:moveTo>
                  <a:pt x="26965" y="0"/>
                </a:moveTo>
                <a:lnTo>
                  <a:pt x="57155" y="29752"/>
                </a:lnTo>
                <a:lnTo>
                  <a:pt x="93635" y="51954"/>
                </a:lnTo>
                <a:lnTo>
                  <a:pt x="134869" y="69383"/>
                </a:lnTo>
                <a:lnTo>
                  <a:pt x="179323" y="84816"/>
                </a:lnTo>
                <a:lnTo>
                  <a:pt x="225462" y="101032"/>
                </a:lnTo>
                <a:lnTo>
                  <a:pt x="271751" y="120807"/>
                </a:lnTo>
                <a:lnTo>
                  <a:pt x="316656" y="146920"/>
                </a:lnTo>
                <a:lnTo>
                  <a:pt x="341349" y="178245"/>
                </a:lnTo>
                <a:lnTo>
                  <a:pt x="351338" y="219670"/>
                </a:lnTo>
                <a:lnTo>
                  <a:pt x="349467" y="260911"/>
                </a:lnTo>
                <a:lnTo>
                  <a:pt x="326453" y="307827"/>
                </a:lnTo>
                <a:lnTo>
                  <a:pt x="289313" y="328604"/>
                </a:lnTo>
                <a:lnTo>
                  <a:pt x="212244" y="331523"/>
                </a:lnTo>
                <a:lnTo>
                  <a:pt x="145916" y="332733"/>
                </a:lnTo>
                <a:lnTo>
                  <a:pt x="76688" y="333769"/>
                </a:lnTo>
                <a:lnTo>
                  <a:pt x="22177" y="333595"/>
                </a:lnTo>
                <a:lnTo>
                  <a:pt x="0" y="331174"/>
                </a:lnTo>
                <a:lnTo>
                  <a:pt x="6423" y="316622"/>
                </a:lnTo>
                <a:lnTo>
                  <a:pt x="28509" y="306519"/>
                </a:lnTo>
                <a:lnTo>
                  <a:pt x="68873" y="302208"/>
                </a:lnTo>
                <a:lnTo>
                  <a:pt x="130132" y="305036"/>
                </a:lnTo>
                <a:lnTo>
                  <a:pt x="113943" y="275246"/>
                </a:lnTo>
                <a:lnTo>
                  <a:pt x="108680" y="240806"/>
                </a:lnTo>
                <a:lnTo>
                  <a:pt x="115724" y="206365"/>
                </a:lnTo>
                <a:lnTo>
                  <a:pt x="136459" y="176575"/>
                </a:lnTo>
                <a:lnTo>
                  <a:pt x="172712" y="167598"/>
                </a:lnTo>
                <a:lnTo>
                  <a:pt x="217564" y="183932"/>
                </a:lnTo>
                <a:lnTo>
                  <a:pt x="259488" y="212576"/>
                </a:lnTo>
                <a:lnTo>
                  <a:pt x="286953" y="24053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595050" y="3589633"/>
            <a:ext cx="135255" cy="149860"/>
          </a:xfrm>
          <a:custGeom>
            <a:avLst/>
            <a:gdLst/>
            <a:ahLst/>
            <a:cxnLst/>
            <a:rect l="l" t="t" r="r" b="b"/>
            <a:pathLst>
              <a:path w="135255" h="149860">
                <a:moveTo>
                  <a:pt x="135200" y="59264"/>
                </a:moveTo>
                <a:lnTo>
                  <a:pt x="125109" y="73299"/>
                </a:lnTo>
                <a:lnTo>
                  <a:pt x="110774" y="99489"/>
                </a:lnTo>
                <a:lnTo>
                  <a:pt x="97005" y="126739"/>
                </a:lnTo>
                <a:lnTo>
                  <a:pt x="88609" y="143954"/>
                </a:lnTo>
                <a:lnTo>
                  <a:pt x="86676" y="147840"/>
                </a:lnTo>
                <a:lnTo>
                  <a:pt x="83294" y="148069"/>
                </a:lnTo>
                <a:lnTo>
                  <a:pt x="75173" y="148920"/>
                </a:lnTo>
                <a:lnTo>
                  <a:pt x="62321" y="149339"/>
                </a:lnTo>
                <a:lnTo>
                  <a:pt x="40195" y="149391"/>
                </a:lnTo>
                <a:lnTo>
                  <a:pt x="17542" y="149030"/>
                </a:lnTo>
                <a:lnTo>
                  <a:pt x="3112" y="148207"/>
                </a:lnTo>
                <a:lnTo>
                  <a:pt x="0" y="143119"/>
                </a:lnTo>
                <a:lnTo>
                  <a:pt x="4009" y="133141"/>
                </a:lnTo>
                <a:lnTo>
                  <a:pt x="21755" y="124391"/>
                </a:lnTo>
                <a:lnTo>
                  <a:pt x="59849" y="122989"/>
                </a:lnTo>
                <a:lnTo>
                  <a:pt x="60456" y="96815"/>
                </a:lnTo>
                <a:lnTo>
                  <a:pt x="63338" y="57770"/>
                </a:lnTo>
                <a:lnTo>
                  <a:pt x="68485" y="20587"/>
                </a:lnTo>
                <a:lnTo>
                  <a:pt x="75886" y="0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639780" y="3503345"/>
            <a:ext cx="28575" cy="135890"/>
          </a:xfrm>
          <a:custGeom>
            <a:avLst/>
            <a:gdLst/>
            <a:ahLst/>
            <a:cxnLst/>
            <a:rect l="l" t="t" r="r" b="b"/>
            <a:pathLst>
              <a:path w="28575" h="135889">
                <a:moveTo>
                  <a:pt x="19507" y="135495"/>
                </a:moveTo>
                <a:lnTo>
                  <a:pt x="7712" y="118849"/>
                </a:lnTo>
                <a:lnTo>
                  <a:pt x="0" y="90489"/>
                </a:lnTo>
                <a:lnTo>
                  <a:pt x="4233" y="50757"/>
                </a:lnTo>
                <a:lnTo>
                  <a:pt x="28273" y="0"/>
                </a:lnTo>
              </a:path>
            </a:pathLst>
          </a:custGeom>
          <a:ln w="92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010950" y="3675693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43783" y="0"/>
                </a:moveTo>
                <a:lnTo>
                  <a:pt x="52102" y="7735"/>
                </a:lnTo>
                <a:lnTo>
                  <a:pt x="59340" y="19178"/>
                </a:lnTo>
                <a:lnTo>
                  <a:pt x="62682" y="32508"/>
                </a:lnTo>
                <a:lnTo>
                  <a:pt x="59314" y="45908"/>
                </a:lnTo>
                <a:lnTo>
                  <a:pt x="50696" y="54837"/>
                </a:lnTo>
                <a:lnTo>
                  <a:pt x="37637" y="59879"/>
                </a:lnTo>
                <a:lnTo>
                  <a:pt x="20588" y="59912"/>
                </a:lnTo>
                <a:lnTo>
                  <a:pt x="0" y="53816"/>
                </a:lnTo>
              </a:path>
            </a:pathLst>
          </a:custGeom>
          <a:ln w="9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709834" y="3682877"/>
            <a:ext cx="38735" cy="25400"/>
          </a:xfrm>
          <a:custGeom>
            <a:avLst/>
            <a:gdLst/>
            <a:ahLst/>
            <a:cxnLst/>
            <a:rect l="l" t="t" r="r" b="b"/>
            <a:pathLst>
              <a:path w="38735" h="25400">
                <a:moveTo>
                  <a:pt x="0" y="0"/>
                </a:moveTo>
                <a:lnTo>
                  <a:pt x="8274" y="8736"/>
                </a:lnTo>
                <a:lnTo>
                  <a:pt x="18276" y="15859"/>
                </a:lnTo>
                <a:lnTo>
                  <a:pt x="28792" y="21339"/>
                </a:lnTo>
                <a:lnTo>
                  <a:pt x="38607" y="25149"/>
                </a:lnTo>
              </a:path>
            </a:pathLst>
          </a:custGeom>
          <a:ln w="9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016" y="2307533"/>
            <a:ext cx="6510655" cy="4014470"/>
          </a:xfrm>
          <a:custGeom>
            <a:avLst/>
            <a:gdLst/>
            <a:ahLst/>
            <a:cxnLst/>
            <a:rect l="l" t="t" r="r" b="b"/>
            <a:pathLst>
              <a:path w="6510655" h="4014470">
                <a:moveTo>
                  <a:pt x="0" y="4014163"/>
                </a:moveTo>
                <a:lnTo>
                  <a:pt x="6510086" y="4014163"/>
                </a:lnTo>
                <a:lnTo>
                  <a:pt x="6510086" y="0"/>
                </a:lnTo>
                <a:lnTo>
                  <a:pt x="0" y="0"/>
                </a:lnTo>
                <a:lnTo>
                  <a:pt x="0" y="4014163"/>
                </a:lnTo>
                <a:close/>
              </a:path>
            </a:pathLst>
          </a:custGeom>
          <a:ln w="9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9993" y="2339026"/>
            <a:ext cx="3221328" cy="3948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3659" y="2339026"/>
            <a:ext cx="1686238" cy="3907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2235" y="2382398"/>
            <a:ext cx="1472794" cy="3905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12648" y="6455092"/>
            <a:ext cx="408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Unicode MS"/>
                <a:cs typeface="Arial Unicode MS"/>
              </a:rPr>
              <a:t>Demo </a:t>
            </a:r>
            <a:r>
              <a:rPr sz="1400" spc="-50" dirty="0">
                <a:latin typeface="Arial Unicode MS"/>
                <a:cs typeface="Arial Unicode MS"/>
              </a:rPr>
              <a:t>courtesy </a:t>
            </a:r>
            <a:r>
              <a:rPr sz="1400" spc="-5" dirty="0">
                <a:latin typeface="Arial Unicode MS"/>
                <a:cs typeface="Arial Unicode MS"/>
              </a:rPr>
              <a:t>of </a:t>
            </a:r>
            <a:r>
              <a:rPr sz="1400" spc="-50" dirty="0">
                <a:latin typeface="Arial Unicode MS"/>
                <a:cs typeface="Arial Unicode MS"/>
              </a:rPr>
              <a:t>Prof. </a:t>
            </a:r>
            <a:r>
              <a:rPr sz="1400" spc="-85" dirty="0">
                <a:latin typeface="Arial Unicode MS"/>
                <a:cs typeface="Arial Unicode MS"/>
              </a:rPr>
              <a:t>Denny Freeman </a:t>
            </a:r>
            <a:r>
              <a:rPr sz="1400" spc="-70" dirty="0">
                <a:latin typeface="Arial Unicode MS"/>
                <a:cs typeface="Arial Unicode MS"/>
              </a:rPr>
              <a:t>and </a:t>
            </a:r>
            <a:r>
              <a:rPr sz="1400" spc="-85" dirty="0">
                <a:latin typeface="Arial Unicode MS"/>
                <a:cs typeface="Arial Unicode MS"/>
              </a:rPr>
              <a:t>Adam</a:t>
            </a:r>
            <a:r>
              <a:rPr sz="1400" spc="-165" dirty="0">
                <a:latin typeface="Arial Unicode MS"/>
                <a:cs typeface="Arial Unicode MS"/>
              </a:rPr>
              <a:t> </a:t>
            </a:r>
            <a:r>
              <a:rPr sz="1400" spc="-65" dirty="0">
                <a:latin typeface="Arial Unicode MS"/>
                <a:cs typeface="Arial Unicode MS"/>
              </a:rPr>
              <a:t>Hartz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45258" y="7075848"/>
            <a:ext cx="160655" cy="1885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050" spc="-60" dirty="0">
                <a:solidFill>
                  <a:srgbClr val="FFFFFF"/>
                </a:solidFill>
                <a:latin typeface="Arial Unicode MS"/>
                <a:cs typeface="Arial Unicode MS"/>
              </a:rPr>
              <a:t>3</a:t>
            </a:r>
            <a:r>
              <a:rPr sz="1050" spc="-5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016" y="2307533"/>
            <a:ext cx="6510655" cy="4014470"/>
          </a:xfrm>
          <a:custGeom>
            <a:avLst/>
            <a:gdLst/>
            <a:ahLst/>
            <a:cxnLst/>
            <a:rect l="l" t="t" r="r" b="b"/>
            <a:pathLst>
              <a:path w="6510655" h="4014470">
                <a:moveTo>
                  <a:pt x="0" y="4014163"/>
                </a:moveTo>
                <a:lnTo>
                  <a:pt x="6510086" y="4014163"/>
                </a:lnTo>
                <a:lnTo>
                  <a:pt x="6510086" y="0"/>
                </a:lnTo>
                <a:lnTo>
                  <a:pt x="0" y="0"/>
                </a:lnTo>
                <a:lnTo>
                  <a:pt x="0" y="4014163"/>
                </a:lnTo>
                <a:close/>
              </a:path>
            </a:pathLst>
          </a:custGeom>
          <a:ln w="92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2668" y="2339026"/>
            <a:ext cx="6419689" cy="3907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12648" y="6455092"/>
            <a:ext cx="4086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Unicode MS"/>
                <a:cs typeface="Arial Unicode MS"/>
              </a:rPr>
              <a:t>Demo </a:t>
            </a:r>
            <a:r>
              <a:rPr sz="1400" spc="-50" dirty="0">
                <a:latin typeface="Arial Unicode MS"/>
                <a:cs typeface="Arial Unicode MS"/>
              </a:rPr>
              <a:t>courtesy </a:t>
            </a:r>
            <a:r>
              <a:rPr sz="1400" spc="-5" dirty="0">
                <a:latin typeface="Arial Unicode MS"/>
                <a:cs typeface="Arial Unicode MS"/>
              </a:rPr>
              <a:t>of </a:t>
            </a:r>
            <a:r>
              <a:rPr sz="1400" spc="-50" dirty="0">
                <a:latin typeface="Arial Unicode MS"/>
                <a:cs typeface="Arial Unicode MS"/>
              </a:rPr>
              <a:t>Prof. </a:t>
            </a:r>
            <a:r>
              <a:rPr sz="1400" spc="-85" dirty="0">
                <a:latin typeface="Arial Unicode MS"/>
                <a:cs typeface="Arial Unicode MS"/>
              </a:rPr>
              <a:t>Denny Freeman </a:t>
            </a:r>
            <a:r>
              <a:rPr sz="1400" spc="-70" dirty="0">
                <a:latin typeface="Arial Unicode MS"/>
                <a:cs typeface="Arial Unicode MS"/>
              </a:rPr>
              <a:t>and </a:t>
            </a:r>
            <a:r>
              <a:rPr sz="1400" spc="-85" dirty="0">
                <a:latin typeface="Arial Unicode MS"/>
                <a:cs typeface="Arial Unicode MS"/>
              </a:rPr>
              <a:t>Adam</a:t>
            </a:r>
            <a:r>
              <a:rPr sz="1400" spc="-165" dirty="0">
                <a:latin typeface="Arial Unicode MS"/>
                <a:cs typeface="Arial Unicode MS"/>
              </a:rPr>
              <a:t> </a:t>
            </a:r>
            <a:r>
              <a:rPr sz="1400" spc="-65" dirty="0">
                <a:latin typeface="Arial Unicode MS"/>
                <a:cs typeface="Arial Unicode MS"/>
              </a:rPr>
              <a:t>Hartz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40"/>
              </a:spcBef>
            </a:pPr>
            <a:fld id="{81D60167-4931-47E6-BA6A-407CBD079E47}" type="slidenum">
              <a:rPr spc="-55" dirty="0"/>
              <a:t>43</a:t>
            </a:fld>
            <a:endParaRPr spc="-5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05" dirty="0"/>
              <a:t> </a:t>
            </a:r>
            <a:r>
              <a:rPr spc="-45" dirty="0"/>
              <a:t>6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8580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0"/>
                </a:moveTo>
                <a:lnTo>
                  <a:pt x="9144000" y="0"/>
                </a:lnTo>
                <a:lnTo>
                  <a:pt x="9144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02F73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/>
          <p:nvPr/>
        </p:nvSpPr>
        <p:spPr>
          <a:xfrm>
            <a:off x="457200" y="6791515"/>
            <a:ext cx="9144000" cy="66040"/>
          </a:xfrm>
          <a:custGeom>
            <a:avLst/>
            <a:gdLst/>
            <a:ahLst/>
            <a:cxnLst/>
            <a:rect l="l" t="t" r="r" b="b"/>
            <a:pathLst>
              <a:path w="9144000" h="66040">
                <a:moveTo>
                  <a:pt x="0" y="0"/>
                </a:moveTo>
                <a:lnTo>
                  <a:pt x="9144000" y="0"/>
                </a:lnTo>
                <a:lnTo>
                  <a:pt x="9144000" y="66001"/>
                </a:lnTo>
                <a:lnTo>
                  <a:pt x="0" y="66001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4" name="object 4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8900" y="1404621"/>
            <a:ext cx="35941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kern="1200" spc="-100" dirty="0">
                <a:solidFill>
                  <a:srgbClr val="404040"/>
                </a:solidFill>
              </a:rPr>
              <a:t>FIBONACCI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0583" y="2051991"/>
            <a:ext cx="5939155" cy="435356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400" spc="-100" dirty="0">
                <a:solidFill>
                  <a:srgbClr val="6C6C6C"/>
                </a:solidFill>
                <a:latin typeface="Helvetica"/>
                <a:cs typeface="Helvetica"/>
              </a:rPr>
              <a:t> </a:t>
            </a:r>
            <a:r>
              <a:rPr sz="24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Ayer one month (call it 0) – 1 female</a:t>
            </a:r>
            <a:endParaRPr sz="2400" spc="-100" dirty="0">
              <a:latin typeface="Arial Unicode MS"/>
              <a:cs typeface="Arial Unicode MS"/>
            </a:endParaRPr>
          </a:p>
          <a:p>
            <a:pPr marL="32384" marR="862330" indent="-20320">
              <a:lnSpc>
                <a:spcPts val="2600"/>
              </a:lnSpc>
              <a:spcBef>
                <a:spcPts val="1340"/>
              </a:spcBef>
            </a:pPr>
            <a:r>
              <a:rPr sz="2400" spc="-100" dirty="0">
                <a:solidFill>
                  <a:srgbClr val="6C6C6C"/>
                </a:solidFill>
                <a:latin typeface="Helvetica"/>
                <a:cs typeface="Helvetica"/>
              </a:rPr>
              <a:t> </a:t>
            </a:r>
            <a:r>
              <a:rPr sz="24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Ayer second month – sSll 1 female (now  pregnant)</a:t>
            </a:r>
            <a:endParaRPr sz="2400" spc="-100" dirty="0">
              <a:latin typeface="Arial Unicode MS"/>
              <a:cs typeface="Arial Unicode MS"/>
            </a:endParaRPr>
          </a:p>
          <a:p>
            <a:pPr marL="32384" marR="5080" indent="-20320">
              <a:lnSpc>
                <a:spcPts val="2600"/>
              </a:lnSpc>
              <a:spcBef>
                <a:spcPts val="1400"/>
              </a:spcBef>
            </a:pPr>
            <a:r>
              <a:rPr sz="2400" spc="-100" dirty="0">
                <a:solidFill>
                  <a:srgbClr val="6C6C6C"/>
                </a:solidFill>
                <a:latin typeface="Helvetica"/>
                <a:cs typeface="Helvetica"/>
              </a:rPr>
              <a:t> </a:t>
            </a:r>
            <a:r>
              <a:rPr sz="24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Ayer third month – two females, one pregnant,  one not</a:t>
            </a:r>
            <a:endParaRPr sz="2400" spc="-100" dirty="0">
              <a:latin typeface="Arial Unicode MS"/>
              <a:cs typeface="Arial Unicode MS"/>
            </a:endParaRPr>
          </a:p>
          <a:p>
            <a:pPr marL="32384" marR="1119505" indent="-20320">
              <a:lnSpc>
                <a:spcPts val="2600"/>
              </a:lnSpc>
              <a:spcBef>
                <a:spcPts val="1400"/>
              </a:spcBef>
            </a:pPr>
            <a:r>
              <a:rPr sz="2400" spc="-100" dirty="0">
                <a:solidFill>
                  <a:srgbClr val="6C6C6C"/>
                </a:solidFill>
                <a:latin typeface="Helvetica"/>
                <a:cs typeface="Helvetica"/>
              </a:rPr>
              <a:t> </a:t>
            </a:r>
            <a:r>
              <a:rPr sz="24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In general, females(n) = females(n-1) +  females(n-2)</a:t>
            </a:r>
            <a:endParaRPr sz="2400" spc="-100" dirty="0">
              <a:latin typeface="Arial Unicode MS"/>
              <a:cs typeface="Arial Unicode MS"/>
            </a:endParaRPr>
          </a:p>
          <a:p>
            <a:pPr marL="324485" marR="47625" indent="-190500">
              <a:lnSpc>
                <a:spcPts val="2400"/>
              </a:lnSpc>
              <a:spcBef>
                <a:spcPts val="380"/>
              </a:spcBef>
              <a:buClr>
                <a:srgbClr val="595959"/>
              </a:buClr>
              <a:buChar char="◦"/>
              <a:tabLst>
                <a:tab pos="317500" algn="l"/>
              </a:tabLst>
            </a:pPr>
            <a:r>
              <a:rPr sz="22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Every female alive at month n-2 will produce one  female in month n;</a:t>
            </a:r>
            <a:endParaRPr sz="2200" spc="-100" dirty="0">
              <a:latin typeface="Arial Unicode MS"/>
              <a:cs typeface="Arial Unicode MS"/>
            </a:endParaRPr>
          </a:p>
          <a:p>
            <a:pPr marL="324485" marR="231775" indent="-190500">
              <a:lnSpc>
                <a:spcPts val="2400"/>
              </a:lnSpc>
              <a:spcBef>
                <a:spcPts val="495"/>
              </a:spcBef>
              <a:buClr>
                <a:srgbClr val="595959"/>
              </a:buClr>
              <a:buChar char="◦"/>
              <a:tabLst>
                <a:tab pos="317500" algn="l"/>
              </a:tabLst>
            </a:pPr>
            <a:r>
              <a:rPr sz="22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These can be added those alive in month n-1 to  get total alive in month n</a:t>
            </a:r>
            <a:endParaRPr sz="2200" spc="-100" dirty="0">
              <a:latin typeface="Arial Unicode MS"/>
              <a:cs typeface="Arial Unicode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184354"/>
              </p:ext>
            </p:extLst>
          </p:nvPr>
        </p:nvGraphicFramePr>
        <p:xfrm>
          <a:off x="7038210" y="2240193"/>
          <a:ext cx="2157898" cy="284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8949"/>
                <a:gridCol w="1078949"/>
              </a:tblGrid>
              <a:tr h="3556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 Unicode MS"/>
                          <a:cs typeface="Arial Unicode MS"/>
                        </a:rPr>
                        <a:t>Month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30" dirty="0">
                          <a:latin typeface="Arial Unicode MS"/>
                          <a:cs typeface="Arial Unicode MS"/>
                        </a:rPr>
                        <a:t>Females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 Unicode MS"/>
                          <a:cs typeface="Arial Unicode MS"/>
                        </a:rPr>
                        <a:t>0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Arial Unicode MS"/>
                          <a:cs typeface="Arial Unicode MS"/>
                        </a:rPr>
                        <a:t>1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135997" y="3044778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1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5484" y="3044778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1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5997" y="3415567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2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5484" y="3415567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2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35997" y="3786356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3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15484" y="3786356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3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5997" y="4157145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4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15484" y="4157145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5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5997" y="4527935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5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15484" y="4527935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8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35997" y="4898724"/>
            <a:ext cx="1162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6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15484" y="4898724"/>
            <a:ext cx="23241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13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97977" y="4895039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1" name="object 21"/>
          <p:cNvSpPr/>
          <p:nvPr/>
        </p:nvSpPr>
        <p:spPr>
          <a:xfrm>
            <a:off x="7103495" y="489192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2" name="object 22"/>
          <p:cNvSpPr/>
          <p:nvPr/>
        </p:nvSpPr>
        <p:spPr>
          <a:xfrm>
            <a:off x="8180377" y="488880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3" name="object 23"/>
          <p:cNvSpPr/>
          <p:nvPr/>
        </p:nvSpPr>
        <p:spPr>
          <a:xfrm>
            <a:off x="7103495" y="4529039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4" name="object 24"/>
          <p:cNvSpPr/>
          <p:nvPr/>
        </p:nvSpPr>
        <p:spPr>
          <a:xfrm>
            <a:off x="7109016" y="452592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5" name="object 25"/>
          <p:cNvSpPr/>
          <p:nvPr/>
        </p:nvSpPr>
        <p:spPr>
          <a:xfrm>
            <a:off x="8185896" y="452280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6" name="object 26"/>
          <p:cNvSpPr/>
          <p:nvPr/>
        </p:nvSpPr>
        <p:spPr>
          <a:xfrm>
            <a:off x="7109016" y="416304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7" name="object 27"/>
          <p:cNvSpPr/>
          <p:nvPr/>
        </p:nvSpPr>
        <p:spPr>
          <a:xfrm>
            <a:off x="7114537" y="415992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8" name="object 28"/>
          <p:cNvSpPr/>
          <p:nvPr/>
        </p:nvSpPr>
        <p:spPr>
          <a:xfrm>
            <a:off x="8191417" y="415680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9" name="object 29"/>
          <p:cNvSpPr/>
          <p:nvPr/>
        </p:nvSpPr>
        <p:spPr>
          <a:xfrm>
            <a:off x="7114537" y="3797041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0" name="object 30"/>
          <p:cNvSpPr/>
          <p:nvPr/>
        </p:nvSpPr>
        <p:spPr>
          <a:xfrm>
            <a:off x="7120056" y="379392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1" name="object 31"/>
          <p:cNvSpPr/>
          <p:nvPr/>
        </p:nvSpPr>
        <p:spPr>
          <a:xfrm>
            <a:off x="8196936" y="379080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2" name="object 32"/>
          <p:cNvSpPr/>
          <p:nvPr/>
        </p:nvSpPr>
        <p:spPr>
          <a:xfrm>
            <a:off x="7120056" y="3413759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3" name="object 33"/>
          <p:cNvSpPr/>
          <p:nvPr/>
        </p:nvSpPr>
        <p:spPr>
          <a:xfrm>
            <a:off x="7125577" y="3410641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4" name="object 34"/>
          <p:cNvSpPr/>
          <p:nvPr/>
        </p:nvSpPr>
        <p:spPr>
          <a:xfrm>
            <a:off x="8202455" y="340752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5" name="object 35"/>
          <p:cNvSpPr/>
          <p:nvPr/>
        </p:nvSpPr>
        <p:spPr>
          <a:xfrm>
            <a:off x="7125577" y="303048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6" name="object 36"/>
          <p:cNvSpPr/>
          <p:nvPr/>
        </p:nvSpPr>
        <p:spPr>
          <a:xfrm>
            <a:off x="7131097" y="3027359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7" name="object 37"/>
          <p:cNvSpPr/>
          <p:nvPr/>
        </p:nvSpPr>
        <p:spPr>
          <a:xfrm>
            <a:off x="8207977" y="3024240"/>
            <a:ext cx="535940" cy="277495"/>
          </a:xfrm>
          <a:custGeom>
            <a:avLst/>
            <a:gdLst/>
            <a:ahLst/>
            <a:cxnLst/>
            <a:rect l="l" t="t" r="r" b="b"/>
            <a:pathLst>
              <a:path w="535940" h="277495">
                <a:moveTo>
                  <a:pt x="0" y="0"/>
                </a:moveTo>
                <a:lnTo>
                  <a:pt x="535660" y="0"/>
                </a:lnTo>
                <a:lnTo>
                  <a:pt x="53566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0832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40"/>
              </a:spcBef>
            </a:pPr>
            <a:fld id="{81D60167-4931-47E6-BA6A-407CBD079E47}" type="slidenum">
              <a:rPr spc="-100" dirty="0"/>
              <a:t>44</a:t>
            </a:fld>
            <a:endParaRPr spc="-100" dirty="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900" y="1404621"/>
            <a:ext cx="7249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36459" algn="l"/>
              </a:tabLst>
            </a:pPr>
            <a:r>
              <a:rPr kern="1200" spc="-100" dirty="0"/>
              <a:t>FIBONACCI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0832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40"/>
              </a:spcBef>
            </a:pPr>
            <a:fld id="{81D60167-4931-47E6-BA6A-407CBD079E47}" type="slidenum">
              <a:rPr spc="-100" dirty="0"/>
              <a:t>45</a:t>
            </a:fld>
            <a:endParaRPr spc="-1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302934"/>
            <a:ext cx="6352542" cy="2151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Base cases:</a:t>
            </a:r>
            <a:endParaRPr sz="2600" spc="-100">
              <a:latin typeface="Arial Unicode MS"/>
              <a:cs typeface="Arial Unicode MS"/>
            </a:endParaRPr>
          </a:p>
          <a:p>
            <a:pPr marL="386080" lvl="1" indent="-182880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Char char="◦"/>
              <a:tabLst>
                <a:tab pos="386080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Females(0) = 1</a:t>
            </a:r>
            <a:endParaRPr sz="2400" spc="-100">
              <a:latin typeface="Arial Unicode MS"/>
              <a:cs typeface="Arial Unicode MS"/>
            </a:endParaRPr>
          </a:p>
          <a:p>
            <a:pPr marL="386080" lvl="1" indent="-182880">
              <a:lnSpc>
                <a:spcPct val="100000"/>
              </a:lnSpc>
              <a:spcBef>
                <a:spcPts val="320"/>
              </a:spcBef>
              <a:buClr>
                <a:srgbClr val="595959"/>
              </a:buClr>
              <a:buChar char="◦"/>
              <a:tabLst>
                <a:tab pos="386080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Females(1) = 1</a:t>
            </a:r>
            <a:endParaRPr sz="2400" spc="-100">
              <a:latin typeface="Arial Unicode MS"/>
              <a:cs typeface="Arial Unicode MS"/>
            </a:endParaRPr>
          </a:p>
          <a:p>
            <a:pPr marL="238125" indent="-225425">
              <a:lnSpc>
                <a:spcPct val="100000"/>
              </a:lnSpc>
              <a:spcBef>
                <a:spcPts val="120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Recursive case</a:t>
            </a:r>
            <a:endParaRPr sz="2600" spc="-100">
              <a:latin typeface="Arial Unicode MS"/>
              <a:cs typeface="Arial Unicode MS"/>
            </a:endParaRPr>
          </a:p>
          <a:p>
            <a:pPr marL="386080" lvl="1" indent="-182880">
              <a:lnSpc>
                <a:spcPct val="100000"/>
              </a:lnSpc>
              <a:spcBef>
                <a:spcPts val="195"/>
              </a:spcBef>
              <a:buClr>
                <a:srgbClr val="595959"/>
              </a:buClr>
              <a:buChar char="◦"/>
              <a:tabLst>
                <a:tab pos="386080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Females(n) = Females(n-1) + Females(n-2)</a:t>
            </a:r>
            <a:endParaRPr sz="2400" spc="-1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581" y="6858000"/>
            <a:ext cx="9142095" cy="457200"/>
          </a:xfrm>
          <a:custGeom>
            <a:avLst/>
            <a:gdLst/>
            <a:ahLst/>
            <a:cxnLst/>
            <a:rect l="l" t="t" r="r" b="b"/>
            <a:pathLst>
              <a:path w="9142095" h="457200">
                <a:moveTo>
                  <a:pt x="0" y="0"/>
                </a:moveTo>
                <a:lnTo>
                  <a:pt x="9141612" y="0"/>
                </a:lnTo>
                <a:lnTo>
                  <a:pt x="9141612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02F73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/>
          <p:nvPr/>
        </p:nvSpPr>
        <p:spPr>
          <a:xfrm>
            <a:off x="457211" y="6791515"/>
            <a:ext cx="9142095" cy="64135"/>
          </a:xfrm>
          <a:custGeom>
            <a:avLst/>
            <a:gdLst/>
            <a:ahLst/>
            <a:cxnLst/>
            <a:rect l="l" t="t" r="r" b="b"/>
            <a:pathLst>
              <a:path w="9142095" h="64134">
                <a:moveTo>
                  <a:pt x="0" y="0"/>
                </a:moveTo>
                <a:lnTo>
                  <a:pt x="9141612" y="0"/>
                </a:lnTo>
                <a:lnTo>
                  <a:pt x="9141612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solidFill>
            <a:srgbClr val="6C6C6C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52687" y="1658865"/>
            <a:ext cx="73640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50759" algn="l"/>
              </a:tabLst>
            </a:pPr>
            <a:r>
              <a:rPr u="none" kern="1200" spc="-100" dirty="0"/>
              <a:t>F</a:t>
            </a:r>
            <a:r>
              <a:rPr kern="1200" spc="-100" dirty="0"/>
              <a:t>IBONACCI	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0832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40"/>
              </a:spcBef>
            </a:pPr>
            <a:fld id="{81D60167-4931-47E6-BA6A-407CBD079E47}" type="slidenum">
              <a:rPr spc="-100" dirty="0"/>
              <a:t>46</a:t>
            </a:fld>
            <a:endParaRPr spc="-1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1700" y="2534920"/>
            <a:ext cx="5208270" cy="317500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622300" algn="l"/>
              </a:tabLst>
            </a:pPr>
            <a:r>
              <a:rPr sz="2000" spc="-100" dirty="0">
                <a:solidFill>
                  <a:srgbClr val="0000FF"/>
                </a:solidFill>
                <a:latin typeface="Courier"/>
                <a:cs typeface="Courier"/>
              </a:rPr>
              <a:t>def	</a:t>
            </a:r>
            <a:r>
              <a:rPr sz="2000" b="1" spc="-100" dirty="0">
                <a:solidFill>
                  <a:srgbClr val="404040"/>
                </a:solidFill>
                <a:latin typeface="Courier"/>
                <a:cs typeface="Courier"/>
              </a:rPr>
              <a:t>fib</a:t>
            </a:r>
            <a:r>
              <a:rPr sz="2000" spc="-100" dirty="0">
                <a:solidFill>
                  <a:srgbClr val="404040"/>
                </a:solidFill>
                <a:latin typeface="Courier"/>
                <a:cs typeface="Courier"/>
              </a:rPr>
              <a:t>(x):</a:t>
            </a:r>
            <a:endParaRPr sz="2000" spc="-100">
              <a:latin typeface="Courier"/>
              <a:cs typeface="Courier"/>
            </a:endParaRPr>
          </a:p>
          <a:p>
            <a:pPr marL="1079500" marR="309245" indent="-457834">
              <a:lnSpc>
                <a:spcPts val="3600"/>
              </a:lnSpc>
              <a:spcBef>
                <a:spcPts val="220"/>
              </a:spcBef>
              <a:tabLst>
                <a:tab pos="2603500" algn="l"/>
              </a:tabLst>
            </a:pPr>
            <a:r>
              <a:rPr sz="2000" spc="-100" dirty="0">
                <a:solidFill>
                  <a:srgbClr val="008000"/>
                </a:solidFill>
                <a:latin typeface="Courier"/>
                <a:cs typeface="Courier"/>
              </a:rPr>
              <a:t>"""assumes x	an int &gt;= 0  returns Fibonacci of x""”</a:t>
            </a:r>
            <a:endParaRPr sz="2000" spc="-100">
              <a:latin typeface="Courier"/>
              <a:cs typeface="Courier"/>
            </a:endParaRPr>
          </a:p>
          <a:p>
            <a:pPr marL="561340">
              <a:lnSpc>
                <a:spcPct val="100000"/>
              </a:lnSpc>
              <a:spcBef>
                <a:spcPts val="780"/>
              </a:spcBef>
              <a:tabLst>
                <a:tab pos="1018540" algn="l"/>
                <a:tab pos="2542540" algn="l"/>
              </a:tabLst>
            </a:pPr>
            <a:r>
              <a:rPr sz="2000" spc="-100" dirty="0">
                <a:solidFill>
                  <a:srgbClr val="0000FF"/>
                </a:solidFill>
                <a:latin typeface="Courier"/>
                <a:cs typeface="Courier"/>
              </a:rPr>
              <a:t>if	</a:t>
            </a:r>
            <a:r>
              <a:rPr sz="2000" spc="-100" dirty="0">
                <a:solidFill>
                  <a:srgbClr val="404040"/>
                </a:solidFill>
                <a:latin typeface="Courier"/>
                <a:cs typeface="Courier"/>
              </a:rPr>
              <a:t>x == </a:t>
            </a:r>
            <a:r>
              <a:rPr sz="2000" spc="-100" dirty="0">
                <a:solidFill>
                  <a:srgbClr val="984807"/>
                </a:solidFill>
                <a:latin typeface="Courier"/>
                <a:cs typeface="Courier"/>
              </a:rPr>
              <a:t>0 </a:t>
            </a:r>
            <a:r>
              <a:rPr sz="2000" spc="-100" dirty="0">
                <a:solidFill>
                  <a:srgbClr val="0000FF"/>
                </a:solidFill>
                <a:latin typeface="Courier"/>
                <a:cs typeface="Courier"/>
              </a:rPr>
              <a:t>or	</a:t>
            </a:r>
            <a:r>
              <a:rPr sz="2000" spc="-100" dirty="0">
                <a:solidFill>
                  <a:srgbClr val="404040"/>
                </a:solidFill>
                <a:latin typeface="Courier"/>
                <a:cs typeface="Courier"/>
              </a:rPr>
              <a:t>x == </a:t>
            </a:r>
            <a:r>
              <a:rPr sz="2000" spc="-100" dirty="0">
                <a:solidFill>
                  <a:srgbClr val="984807"/>
                </a:solidFill>
                <a:latin typeface="Courier"/>
                <a:cs typeface="Courier"/>
              </a:rPr>
              <a:t>1</a:t>
            </a:r>
            <a:r>
              <a:rPr sz="2000" spc="-100" dirty="0">
                <a:solidFill>
                  <a:srgbClr val="404040"/>
                </a:solidFill>
                <a:latin typeface="Courier"/>
                <a:cs typeface="Courier"/>
              </a:rPr>
              <a:t>:</a:t>
            </a:r>
            <a:endParaRPr sz="2000" spc="-100">
              <a:latin typeface="Courier"/>
              <a:cs typeface="Courier"/>
            </a:endParaRPr>
          </a:p>
          <a:p>
            <a:pPr marL="622300" marR="2748280" indent="609600">
              <a:lnSpc>
                <a:spcPct val="150000"/>
              </a:lnSpc>
            </a:pPr>
            <a:r>
              <a:rPr sz="2000" spc="-100" dirty="0">
                <a:solidFill>
                  <a:srgbClr val="0000FF"/>
                </a:solidFill>
                <a:latin typeface="Courier"/>
                <a:cs typeface="Courier"/>
              </a:rPr>
              <a:t>return </a:t>
            </a:r>
            <a:r>
              <a:rPr sz="2000" spc="-100" dirty="0">
                <a:solidFill>
                  <a:srgbClr val="984807"/>
                </a:solidFill>
                <a:latin typeface="Courier"/>
                <a:cs typeface="Courier"/>
              </a:rPr>
              <a:t>1  </a:t>
            </a:r>
            <a:r>
              <a:rPr sz="2000" spc="-100" dirty="0">
                <a:solidFill>
                  <a:srgbClr val="0000FF"/>
                </a:solidFill>
                <a:latin typeface="Courier"/>
                <a:cs typeface="Courier"/>
              </a:rPr>
              <a:t>else</a:t>
            </a:r>
            <a:r>
              <a:rPr sz="2000" spc="-100" dirty="0">
                <a:solidFill>
                  <a:srgbClr val="404040"/>
                </a:solidFill>
                <a:latin typeface="Courier"/>
                <a:cs typeface="Courier"/>
              </a:rPr>
              <a:t>:</a:t>
            </a:r>
            <a:endParaRPr sz="2000" spc="-100">
              <a:latin typeface="Courier"/>
              <a:cs typeface="Courier"/>
            </a:endParaRPr>
          </a:p>
          <a:p>
            <a:pPr marL="1231900">
              <a:lnSpc>
                <a:spcPct val="100000"/>
              </a:lnSpc>
              <a:spcBef>
                <a:spcPts val="1100"/>
              </a:spcBef>
              <a:tabLst>
                <a:tab pos="2298700" algn="l"/>
              </a:tabLst>
            </a:pPr>
            <a:r>
              <a:rPr sz="2000" spc="-100" dirty="0">
                <a:solidFill>
                  <a:srgbClr val="0000FF"/>
                </a:solidFill>
                <a:latin typeface="Courier"/>
                <a:cs typeface="Courier"/>
              </a:rPr>
              <a:t>return	</a:t>
            </a:r>
            <a:r>
              <a:rPr sz="2000" spc="-100" dirty="0">
                <a:solidFill>
                  <a:srgbClr val="404040"/>
                </a:solidFill>
                <a:latin typeface="Courier"/>
                <a:cs typeface="Courier"/>
              </a:rPr>
              <a:t>fib(x-</a:t>
            </a:r>
            <a:r>
              <a:rPr sz="2000" spc="-100" dirty="0">
                <a:solidFill>
                  <a:srgbClr val="984807"/>
                </a:solidFill>
                <a:latin typeface="Courier"/>
                <a:cs typeface="Courier"/>
              </a:rPr>
              <a:t>1</a:t>
            </a:r>
            <a:r>
              <a:rPr sz="2000" spc="-100" dirty="0">
                <a:solidFill>
                  <a:srgbClr val="404040"/>
                </a:solidFill>
                <a:latin typeface="Courier"/>
                <a:cs typeface="Courier"/>
              </a:rPr>
              <a:t>) + fib(x-</a:t>
            </a:r>
            <a:r>
              <a:rPr sz="2000" spc="-100" dirty="0">
                <a:solidFill>
                  <a:srgbClr val="984807"/>
                </a:solidFill>
                <a:latin typeface="Courier"/>
                <a:cs typeface="Courier"/>
              </a:rPr>
              <a:t>2</a:t>
            </a:r>
            <a:r>
              <a:rPr sz="2000" spc="-100" dirty="0">
                <a:solidFill>
                  <a:srgbClr val="404040"/>
                </a:solidFill>
                <a:latin typeface="Courier"/>
                <a:cs typeface="Courier"/>
              </a:rPr>
              <a:t>)</a:t>
            </a:r>
            <a:endParaRPr sz="2000" spc="-100">
              <a:latin typeface="Courier"/>
              <a:cs typeface="Courier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900" y="612141"/>
            <a:ext cx="71729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kern="1200" spc="-100" dirty="0"/>
              <a:t>DICTIONARIES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 Unicode MS"/>
                <a:cs typeface="Arial Unicode MS"/>
              </a:rPr>
              <a:t>47</a:t>
            </a:fld>
            <a:endParaRPr sz="1050" spc="-1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286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Dictionaries are the main way CC3D stores information about Object likes cells.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280"/>
              </a:lnSpc>
              <a:spcBef>
                <a:spcPts val="100"/>
              </a:spcBef>
            </a:pPr>
            <a:r>
              <a:rPr u="none" kern="1200" spc="-100" dirty="0"/>
              <a:t>HOW TO STORE</a:t>
            </a:r>
          </a:p>
          <a:p>
            <a:pPr marL="12700">
              <a:lnSpc>
                <a:spcPts val="5280"/>
              </a:lnSpc>
              <a:tabLst>
                <a:tab pos="7464425" algn="l"/>
              </a:tabLst>
            </a:pPr>
            <a:r>
              <a:rPr kern="1200" spc="-100" dirty="0"/>
              <a:t>STUDENT INFO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127406"/>
            <a:ext cx="7414259" cy="4059381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01600" indent="-88900">
              <a:lnSpc>
                <a:spcPct val="100000"/>
              </a:lnSpc>
              <a:spcBef>
                <a:spcPts val="1260"/>
              </a:spcBef>
              <a:buClr>
                <a:srgbClr val="595959"/>
              </a:buClr>
              <a:buFont typeface="Arial"/>
              <a:buChar char="▪"/>
              <a:tabLst>
                <a:tab pos="221615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so far, can store using separate lists for every info</a:t>
            </a: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900" spc="-100" dirty="0">
                <a:latin typeface="Courier New"/>
                <a:cs typeface="Courier New"/>
              </a:rPr>
              <a:t>names = ['Ana', 'John', 'Denise', 'Katy']</a:t>
            </a: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900" spc="-100" dirty="0">
                <a:latin typeface="Courier New"/>
                <a:cs typeface="Courier New"/>
              </a:rPr>
              <a:t>grade = ['B', 'A+', 'A', 'A']</a:t>
            </a: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900" spc="-100" dirty="0">
                <a:latin typeface="Courier New"/>
                <a:cs typeface="Courier New"/>
              </a:rPr>
              <a:t>course = [2.00, 6.0001, 20.002, 9.01]</a:t>
            </a:r>
          </a:p>
          <a:p>
            <a:pPr>
              <a:lnSpc>
                <a:spcPct val="100000"/>
              </a:lnSpc>
            </a:pPr>
            <a:endParaRPr sz="2100" spc="-100" dirty="0">
              <a:latin typeface="Times"/>
              <a:cs typeface="Time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spc="-100" dirty="0">
              <a:latin typeface="Times"/>
              <a:cs typeface="Times"/>
            </a:endParaRPr>
          </a:p>
          <a:p>
            <a:pPr marL="101600" indent="-88900">
              <a:lnSpc>
                <a:spcPct val="100000"/>
              </a:lnSpc>
              <a:buClr>
                <a:srgbClr val="595959"/>
              </a:buClr>
              <a:buFont typeface="Arial"/>
              <a:buChar char="▪"/>
              <a:tabLst>
                <a:tab pos="221615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a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separate list </a:t>
            </a:r>
            <a:r>
              <a:rPr sz="2400" spc="-100" dirty="0">
                <a:latin typeface="Arial Unicode MS"/>
                <a:cs typeface="Arial Unicode MS"/>
              </a:rPr>
              <a:t>for each item</a:t>
            </a:r>
          </a:p>
          <a:p>
            <a:pPr marL="101600" indent="-88900">
              <a:lnSpc>
                <a:spcPct val="100000"/>
              </a:lnSpc>
              <a:spcBef>
                <a:spcPts val="815"/>
              </a:spcBef>
              <a:buClr>
                <a:srgbClr val="595959"/>
              </a:buClr>
              <a:buFont typeface="Arial"/>
              <a:buChar char="▪"/>
              <a:tabLst>
                <a:tab pos="221615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each list must have the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same length</a:t>
            </a:r>
            <a:endParaRPr sz="2400" spc="-100" dirty="0">
              <a:latin typeface="Arial Black"/>
              <a:cs typeface="Arial Black"/>
            </a:endParaRPr>
          </a:p>
          <a:p>
            <a:pPr marL="101600" marR="5080" indent="-88900">
              <a:lnSpc>
                <a:spcPct val="79800"/>
              </a:lnSpc>
              <a:spcBef>
                <a:spcPts val="1400"/>
              </a:spcBef>
              <a:buClr>
                <a:srgbClr val="595959"/>
              </a:buClr>
              <a:buFont typeface="Arial"/>
              <a:buChar char="▪"/>
              <a:tabLst>
                <a:tab pos="221615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info stored across lists at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same index</a:t>
            </a:r>
            <a:r>
              <a:rPr sz="2400" spc="-100" dirty="0">
                <a:latin typeface="Arial Unicode MS"/>
                <a:cs typeface="Arial Unicode MS"/>
              </a:rPr>
              <a:t>, each index refers to  info for a diﬀerent person</a:t>
            </a:r>
          </a:p>
        </p:txBody>
      </p:sp>
      <p:sp>
        <p:nvSpPr>
          <p:cNvPr id="4" name="object 4"/>
          <p:cNvSpPr/>
          <p:nvPr/>
        </p:nvSpPr>
        <p:spPr>
          <a:xfrm>
            <a:off x="2377439" y="2456410"/>
            <a:ext cx="1330036" cy="1978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5" name="object 5"/>
          <p:cNvSpPr/>
          <p:nvPr/>
        </p:nvSpPr>
        <p:spPr>
          <a:xfrm>
            <a:off x="2416383" y="2497206"/>
            <a:ext cx="1216025" cy="1863725"/>
          </a:xfrm>
          <a:custGeom>
            <a:avLst/>
            <a:gdLst/>
            <a:ahLst/>
            <a:cxnLst/>
            <a:rect l="l" t="t" r="r" b="b"/>
            <a:pathLst>
              <a:path w="1216025" h="1863725">
                <a:moveTo>
                  <a:pt x="0" y="931712"/>
                </a:moveTo>
                <a:lnTo>
                  <a:pt x="1109" y="874955"/>
                </a:lnTo>
                <a:lnTo>
                  <a:pt x="4393" y="819097"/>
                </a:lnTo>
                <a:lnTo>
                  <a:pt x="9791" y="764235"/>
                </a:lnTo>
                <a:lnTo>
                  <a:pt x="17236" y="710469"/>
                </a:lnTo>
                <a:lnTo>
                  <a:pt x="26667" y="657893"/>
                </a:lnTo>
                <a:lnTo>
                  <a:pt x="38020" y="606607"/>
                </a:lnTo>
                <a:lnTo>
                  <a:pt x="51230" y="556708"/>
                </a:lnTo>
                <a:lnTo>
                  <a:pt x="66235" y="508293"/>
                </a:lnTo>
                <a:lnTo>
                  <a:pt x="82970" y="461459"/>
                </a:lnTo>
                <a:lnTo>
                  <a:pt x="101373" y="416304"/>
                </a:lnTo>
                <a:lnTo>
                  <a:pt x="121380" y="372926"/>
                </a:lnTo>
                <a:lnTo>
                  <a:pt x="142926" y="331422"/>
                </a:lnTo>
                <a:lnTo>
                  <a:pt x="165949" y="291889"/>
                </a:lnTo>
                <a:lnTo>
                  <a:pt x="190386" y="254424"/>
                </a:lnTo>
                <a:lnTo>
                  <a:pt x="216171" y="219127"/>
                </a:lnTo>
                <a:lnTo>
                  <a:pt x="243242" y="186093"/>
                </a:lnTo>
                <a:lnTo>
                  <a:pt x="271536" y="155420"/>
                </a:lnTo>
                <a:lnTo>
                  <a:pt x="300989" y="127206"/>
                </a:lnTo>
                <a:lnTo>
                  <a:pt x="331536" y="101548"/>
                </a:lnTo>
                <a:lnTo>
                  <a:pt x="363115" y="78543"/>
                </a:lnTo>
                <a:lnTo>
                  <a:pt x="395662" y="58290"/>
                </a:lnTo>
                <a:lnTo>
                  <a:pt x="463406" y="26426"/>
                </a:lnTo>
                <a:lnTo>
                  <a:pt x="534260" y="6736"/>
                </a:lnTo>
                <a:lnTo>
                  <a:pt x="607713" y="0"/>
                </a:lnTo>
                <a:lnTo>
                  <a:pt x="644734" y="1700"/>
                </a:lnTo>
                <a:lnTo>
                  <a:pt x="716951" y="15011"/>
                </a:lnTo>
                <a:lnTo>
                  <a:pt x="786313" y="40885"/>
                </a:lnTo>
                <a:lnTo>
                  <a:pt x="852312" y="78543"/>
                </a:lnTo>
                <a:lnTo>
                  <a:pt x="883891" y="101548"/>
                </a:lnTo>
                <a:lnTo>
                  <a:pt x="914438" y="127206"/>
                </a:lnTo>
                <a:lnTo>
                  <a:pt x="943891" y="155420"/>
                </a:lnTo>
                <a:lnTo>
                  <a:pt x="972184" y="186093"/>
                </a:lnTo>
                <a:lnTo>
                  <a:pt x="999256" y="219127"/>
                </a:lnTo>
                <a:lnTo>
                  <a:pt x="1025041" y="254424"/>
                </a:lnTo>
                <a:lnTo>
                  <a:pt x="1049477" y="291889"/>
                </a:lnTo>
                <a:lnTo>
                  <a:pt x="1072501" y="331422"/>
                </a:lnTo>
                <a:lnTo>
                  <a:pt x="1094047" y="372926"/>
                </a:lnTo>
                <a:lnTo>
                  <a:pt x="1114054" y="416304"/>
                </a:lnTo>
                <a:lnTo>
                  <a:pt x="1132457" y="461459"/>
                </a:lnTo>
                <a:lnTo>
                  <a:pt x="1149192" y="508293"/>
                </a:lnTo>
                <a:lnTo>
                  <a:pt x="1164197" y="556708"/>
                </a:lnTo>
                <a:lnTo>
                  <a:pt x="1177407" y="606607"/>
                </a:lnTo>
                <a:lnTo>
                  <a:pt x="1188760" y="657893"/>
                </a:lnTo>
                <a:lnTo>
                  <a:pt x="1198190" y="710469"/>
                </a:lnTo>
                <a:lnTo>
                  <a:pt x="1205636" y="764235"/>
                </a:lnTo>
                <a:lnTo>
                  <a:pt x="1211033" y="819097"/>
                </a:lnTo>
                <a:lnTo>
                  <a:pt x="1214318" y="874955"/>
                </a:lnTo>
                <a:lnTo>
                  <a:pt x="1215427" y="931712"/>
                </a:lnTo>
                <a:lnTo>
                  <a:pt x="1214318" y="988469"/>
                </a:lnTo>
                <a:lnTo>
                  <a:pt x="1211033" y="1044327"/>
                </a:lnTo>
                <a:lnTo>
                  <a:pt x="1205636" y="1099188"/>
                </a:lnTo>
                <a:lnTo>
                  <a:pt x="1198190" y="1152955"/>
                </a:lnTo>
                <a:lnTo>
                  <a:pt x="1188760" y="1205531"/>
                </a:lnTo>
                <a:lnTo>
                  <a:pt x="1177407" y="1256817"/>
                </a:lnTo>
                <a:lnTo>
                  <a:pt x="1164197" y="1306716"/>
                </a:lnTo>
                <a:lnTo>
                  <a:pt x="1149192" y="1355131"/>
                </a:lnTo>
                <a:lnTo>
                  <a:pt x="1132457" y="1401965"/>
                </a:lnTo>
                <a:lnTo>
                  <a:pt x="1114054" y="1447120"/>
                </a:lnTo>
                <a:lnTo>
                  <a:pt x="1094047" y="1490498"/>
                </a:lnTo>
                <a:lnTo>
                  <a:pt x="1072501" y="1532002"/>
                </a:lnTo>
                <a:lnTo>
                  <a:pt x="1049477" y="1571535"/>
                </a:lnTo>
                <a:lnTo>
                  <a:pt x="1025041" y="1609000"/>
                </a:lnTo>
                <a:lnTo>
                  <a:pt x="999256" y="1644297"/>
                </a:lnTo>
                <a:lnTo>
                  <a:pt x="972184" y="1677331"/>
                </a:lnTo>
                <a:lnTo>
                  <a:pt x="943891" y="1708004"/>
                </a:lnTo>
                <a:lnTo>
                  <a:pt x="914438" y="1736218"/>
                </a:lnTo>
                <a:lnTo>
                  <a:pt x="883891" y="1761876"/>
                </a:lnTo>
                <a:lnTo>
                  <a:pt x="852312" y="1784881"/>
                </a:lnTo>
                <a:lnTo>
                  <a:pt x="819765" y="1805134"/>
                </a:lnTo>
                <a:lnTo>
                  <a:pt x="752021" y="1836998"/>
                </a:lnTo>
                <a:lnTo>
                  <a:pt x="681167" y="1856688"/>
                </a:lnTo>
                <a:lnTo>
                  <a:pt x="607713" y="1863425"/>
                </a:lnTo>
                <a:lnTo>
                  <a:pt x="570693" y="1861724"/>
                </a:lnTo>
                <a:lnTo>
                  <a:pt x="498476" y="1848413"/>
                </a:lnTo>
                <a:lnTo>
                  <a:pt x="429114" y="1822539"/>
                </a:lnTo>
                <a:lnTo>
                  <a:pt x="363115" y="1784881"/>
                </a:lnTo>
                <a:lnTo>
                  <a:pt x="331536" y="1761876"/>
                </a:lnTo>
                <a:lnTo>
                  <a:pt x="300989" y="1736218"/>
                </a:lnTo>
                <a:lnTo>
                  <a:pt x="271536" y="1708004"/>
                </a:lnTo>
                <a:lnTo>
                  <a:pt x="243242" y="1677331"/>
                </a:lnTo>
                <a:lnTo>
                  <a:pt x="216171" y="1644297"/>
                </a:lnTo>
                <a:lnTo>
                  <a:pt x="190386" y="1609000"/>
                </a:lnTo>
                <a:lnTo>
                  <a:pt x="165949" y="1571535"/>
                </a:lnTo>
                <a:lnTo>
                  <a:pt x="142926" y="1532002"/>
                </a:lnTo>
                <a:lnTo>
                  <a:pt x="121380" y="1490498"/>
                </a:lnTo>
                <a:lnTo>
                  <a:pt x="101373" y="1447120"/>
                </a:lnTo>
                <a:lnTo>
                  <a:pt x="82970" y="1401965"/>
                </a:lnTo>
                <a:lnTo>
                  <a:pt x="66235" y="1355131"/>
                </a:lnTo>
                <a:lnTo>
                  <a:pt x="51230" y="1306716"/>
                </a:lnTo>
                <a:lnTo>
                  <a:pt x="38020" y="1256817"/>
                </a:lnTo>
                <a:lnTo>
                  <a:pt x="26667" y="1205531"/>
                </a:lnTo>
                <a:lnTo>
                  <a:pt x="17236" y="1152955"/>
                </a:lnTo>
                <a:lnTo>
                  <a:pt x="9791" y="1099188"/>
                </a:lnTo>
                <a:lnTo>
                  <a:pt x="4393" y="1044327"/>
                </a:lnTo>
                <a:lnTo>
                  <a:pt x="1109" y="988469"/>
                </a:lnTo>
                <a:lnTo>
                  <a:pt x="0" y="931712"/>
                </a:lnTo>
                <a:close/>
              </a:path>
            </a:pathLst>
          </a:custGeom>
          <a:ln w="2221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6" name="object 6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 Unicode MS"/>
                <a:cs typeface="Arial Unicode MS"/>
              </a:rPr>
              <a:t>48</a:t>
            </a:fld>
            <a:endParaRPr sz="1050" spc="-1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367041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060"/>
              </a:spcBef>
              <a:tabLst>
                <a:tab pos="7464425" algn="l"/>
              </a:tabLst>
            </a:pPr>
            <a:r>
              <a:rPr sz="4000" u="none" kern="1200" spc="-100" dirty="0"/>
              <a:t>HOW TO UPDATE/RETRIEVE  </a:t>
            </a:r>
            <a:r>
              <a:rPr sz="4000" kern="1200" spc="-100" dirty="0"/>
              <a:t>STUDENT INFO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 Unicode MS"/>
                <a:cs typeface="Arial Unicode MS"/>
              </a:rPr>
              <a:t>49</a:t>
            </a:fld>
            <a:endParaRPr sz="1050" spc="-1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71196" y="2168388"/>
            <a:ext cx="8716007" cy="4957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6970" marR="5080" indent="-549275">
              <a:lnSpc>
                <a:spcPct val="152700"/>
              </a:lnSpc>
              <a:spcBef>
                <a:spcPts val="100"/>
              </a:spcBef>
              <a:tabLst>
                <a:tab pos="1157605" algn="l"/>
                <a:tab pos="1431925" algn="l"/>
              </a:tabLst>
            </a:pPr>
            <a:r>
              <a:rPr kern="1200" spc="-100" dirty="0">
                <a:solidFill>
                  <a:srgbClr val="3366FF"/>
                </a:solidFill>
              </a:rPr>
              <a:t>def	</a:t>
            </a:r>
            <a:r>
              <a:rPr kern="1200" spc="-100" dirty="0"/>
              <a:t>get_grade(student, name_list, grade_list, course_list):  </a:t>
            </a:r>
            <a:endParaRPr lang="en-US" kern="1200" spc="-100" dirty="0" smtClean="0"/>
          </a:p>
          <a:p>
            <a:pPr marL="1156970" marR="5080" indent="-549275">
              <a:lnSpc>
                <a:spcPct val="152700"/>
              </a:lnSpc>
              <a:spcBef>
                <a:spcPts val="100"/>
              </a:spcBef>
              <a:tabLst>
                <a:tab pos="1157605" algn="l"/>
                <a:tab pos="1431925" algn="l"/>
              </a:tabLst>
            </a:pPr>
            <a:r>
              <a:rPr lang="en-US" kern="1200" spc="-100" dirty="0"/>
              <a:t> </a:t>
            </a:r>
            <a:r>
              <a:rPr lang="en-US" kern="1200" spc="-100" dirty="0" smtClean="0"/>
              <a:t>   </a:t>
            </a:r>
            <a:r>
              <a:rPr lang="en-US" kern="1200" spc="-100" dirty="0"/>
              <a:t>i</a:t>
            </a:r>
            <a:r>
              <a:rPr lang="en-US" kern="1200" spc="-100" dirty="0" smtClean="0"/>
              <a:t> </a:t>
            </a:r>
            <a:r>
              <a:rPr kern="1200" spc="-100" dirty="0" smtClean="0"/>
              <a:t>= </a:t>
            </a:r>
            <a:r>
              <a:rPr kern="1200" spc="-100" dirty="0"/>
              <a:t>name_list.index(student)</a:t>
            </a:r>
          </a:p>
          <a:p>
            <a:pPr marL="1156970">
              <a:lnSpc>
                <a:spcPct val="100000"/>
              </a:lnSpc>
              <a:spcBef>
                <a:spcPts val="1135"/>
              </a:spcBef>
            </a:pPr>
            <a:r>
              <a:rPr kern="1200" spc="-100" dirty="0"/>
              <a:t>grade = grade_list[i]</a:t>
            </a:r>
          </a:p>
          <a:p>
            <a:pPr marL="1156970" marR="4394835">
              <a:lnSpc>
                <a:spcPct val="152800"/>
              </a:lnSpc>
              <a:spcBef>
                <a:spcPts val="95"/>
              </a:spcBef>
            </a:pPr>
            <a:r>
              <a:rPr kern="1200" spc="-100" dirty="0"/>
              <a:t>course = course_list[i]  return (course, grade)</a:t>
            </a:r>
          </a:p>
          <a:p>
            <a:pPr marL="595630">
              <a:lnSpc>
                <a:spcPct val="100000"/>
              </a:lnSpc>
            </a:pPr>
            <a:endParaRPr sz="2000" kern="1200" spc="-100" dirty="0">
              <a:latin typeface="Times"/>
              <a:cs typeface="Times"/>
            </a:endParaRPr>
          </a:p>
          <a:p>
            <a:pPr marL="595630">
              <a:lnSpc>
                <a:spcPct val="100000"/>
              </a:lnSpc>
            </a:pPr>
            <a:endParaRPr sz="2000" kern="1200" spc="-100" dirty="0">
              <a:latin typeface="Times"/>
              <a:cs typeface="Times"/>
            </a:endParaRPr>
          </a:p>
          <a:p>
            <a:pPr marL="833755" indent="-225425">
              <a:lnSpc>
                <a:spcPct val="100000"/>
              </a:lnSpc>
              <a:spcBef>
                <a:spcPts val="1360"/>
              </a:spcBef>
              <a:buClr>
                <a:srgbClr val="595959"/>
              </a:buClr>
              <a:buFont typeface="Arial"/>
              <a:buChar char="▪"/>
              <a:tabLst>
                <a:tab pos="835025" algn="l"/>
              </a:tabLst>
            </a:pPr>
            <a:r>
              <a:rPr sz="2600"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messy </a:t>
            </a:r>
            <a:r>
              <a:rPr sz="2600" kern="1200" spc="-100" dirty="0">
                <a:latin typeface="Arial Unicode MS"/>
                <a:cs typeface="Arial Unicode MS"/>
              </a:rPr>
              <a:t>if have a lot of diﬀerent info to keep track of</a:t>
            </a:r>
          </a:p>
          <a:p>
            <a:pPr marL="833755" indent="-225425">
              <a:lnSpc>
                <a:spcPct val="100000"/>
              </a:lnSpc>
              <a:spcBef>
                <a:spcPts val="1075"/>
              </a:spcBef>
              <a:buClr>
                <a:srgbClr val="595959"/>
              </a:buClr>
              <a:buFont typeface="Arial"/>
              <a:buChar char="▪"/>
              <a:tabLst>
                <a:tab pos="835025" algn="l"/>
              </a:tabLst>
            </a:pPr>
            <a:r>
              <a:rPr sz="2600" kern="1200" spc="-100" dirty="0">
                <a:latin typeface="Arial Unicode MS"/>
                <a:cs typeface="Arial Unicode MS"/>
              </a:rPr>
              <a:t>must maintain </a:t>
            </a:r>
            <a:r>
              <a:rPr sz="2600"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many  lists </a:t>
            </a:r>
            <a:r>
              <a:rPr sz="2600" kern="1200" spc="-100" dirty="0">
                <a:latin typeface="Arial Unicode MS"/>
                <a:cs typeface="Arial Unicode MS"/>
              </a:rPr>
              <a:t>and pass them as arguments</a:t>
            </a:r>
          </a:p>
          <a:p>
            <a:pPr marL="833755" indent="-225425">
              <a:lnSpc>
                <a:spcPct val="100000"/>
              </a:lnSpc>
              <a:spcBef>
                <a:spcPts val="1075"/>
              </a:spcBef>
              <a:buClr>
                <a:srgbClr val="595959"/>
              </a:buClr>
              <a:buFont typeface="Arial"/>
              <a:buChar char="▪"/>
              <a:tabLst>
                <a:tab pos="835025" algn="l"/>
              </a:tabLst>
            </a:pPr>
            <a:r>
              <a:rPr sz="2600" kern="1200" spc="-100" dirty="0">
                <a:latin typeface="Arial Unicode MS"/>
                <a:cs typeface="Arial Unicode MS"/>
              </a:rPr>
              <a:t>must </a:t>
            </a:r>
            <a:r>
              <a:rPr sz="2600"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always  index </a:t>
            </a:r>
            <a:r>
              <a:rPr sz="2600" kern="1200" spc="-100" dirty="0">
                <a:latin typeface="Arial Unicode MS"/>
                <a:cs typeface="Arial Unicode MS"/>
              </a:rPr>
              <a:t>using integers</a:t>
            </a:r>
          </a:p>
          <a:p>
            <a:pPr marL="833755" indent="-225425">
              <a:lnSpc>
                <a:spcPct val="100000"/>
              </a:lnSpc>
              <a:spcBef>
                <a:spcPts val="1075"/>
              </a:spcBef>
              <a:buClr>
                <a:srgbClr val="595959"/>
              </a:buClr>
              <a:buFont typeface="Arial"/>
              <a:buChar char="▪"/>
              <a:tabLst>
                <a:tab pos="835025" algn="l"/>
              </a:tabLst>
            </a:pPr>
            <a:r>
              <a:rPr sz="2600" kern="1200" spc="-100" dirty="0">
                <a:latin typeface="Arial Unicode MS"/>
                <a:cs typeface="Arial Unicode MS"/>
              </a:rPr>
              <a:t>must remember to change </a:t>
            </a:r>
            <a:r>
              <a:rPr lang="en-US" sz="2600" kern="1200" spc="-100" dirty="0" smtClean="0">
                <a:latin typeface="Arial Unicode MS"/>
                <a:cs typeface="Arial Unicode MS"/>
              </a:rPr>
              <a:t>multiple </a:t>
            </a:r>
            <a:r>
              <a:rPr sz="2600" kern="1200" spc="-100" dirty="0" smtClean="0">
                <a:latin typeface="Arial Unicode MS"/>
                <a:cs typeface="Arial Unicode MS"/>
              </a:rPr>
              <a:t>lists</a:t>
            </a:r>
            <a:endParaRPr sz="2600" kern="1200" spc="-1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1623060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3" name="object 3"/>
          <p:cNvSpPr txBox="1"/>
          <p:nvPr/>
        </p:nvSpPr>
        <p:spPr>
          <a:xfrm>
            <a:off x="377190" y="1623060"/>
            <a:ext cx="9332659" cy="41331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56476" indent="-228410">
              <a:lnSpc>
                <a:spcPts val="2998"/>
              </a:lnSpc>
              <a:spcBef>
                <a:spcPts val="110"/>
              </a:spcBef>
              <a:buClr>
                <a:srgbClr val="585858"/>
              </a:buClr>
              <a:buFont typeface="Arial"/>
              <a:buChar char="▪"/>
              <a:tabLst>
                <a:tab pos="757174" algn="l"/>
              </a:tabLst>
            </a:pPr>
            <a:r>
              <a:rPr sz="2640" b="1" spc="-110" dirty="0">
                <a:solidFill>
                  <a:srgbClr val="C00000"/>
                </a:solidFill>
                <a:latin typeface="Arial Black"/>
                <a:cs typeface="Arial Black"/>
              </a:rPr>
              <a:t>formal parameter </a:t>
            </a:r>
            <a:r>
              <a:rPr sz="2640" spc="-110" dirty="0">
                <a:latin typeface="Arial"/>
                <a:cs typeface="Arial"/>
              </a:rPr>
              <a:t>gets bound to the value of</a:t>
            </a:r>
          </a:p>
          <a:p>
            <a:pPr marL="628650">
              <a:lnSpc>
                <a:spcPts val="2998"/>
              </a:lnSpc>
            </a:pPr>
            <a:r>
              <a:rPr sz="2640" b="1" spc="-110" dirty="0">
                <a:solidFill>
                  <a:srgbClr val="C00000"/>
                </a:solidFill>
                <a:latin typeface="Arial Black"/>
                <a:cs typeface="Arial Black"/>
              </a:rPr>
              <a:t>actual parameter </a:t>
            </a:r>
            <a:r>
              <a:rPr sz="2640" spc="-110" dirty="0">
                <a:latin typeface="Arial"/>
                <a:cs typeface="Arial"/>
              </a:rPr>
              <a:t>when function is called</a:t>
            </a:r>
          </a:p>
          <a:p>
            <a:pPr marL="756476" indent="-228410">
              <a:spcBef>
                <a:spcPts val="1254"/>
              </a:spcBef>
              <a:buClr>
                <a:srgbClr val="585858"/>
              </a:buClr>
              <a:buChar char="▪"/>
              <a:tabLst>
                <a:tab pos="757174" algn="l"/>
              </a:tabLst>
            </a:pPr>
            <a:r>
              <a:rPr sz="2640" spc="-110" dirty="0">
                <a:latin typeface="Arial"/>
                <a:cs typeface="Arial"/>
              </a:rPr>
              <a:t>new </a:t>
            </a:r>
            <a:r>
              <a:rPr sz="2640" b="1" spc="-110" dirty="0">
                <a:solidFill>
                  <a:srgbClr val="C00000"/>
                </a:solidFill>
                <a:latin typeface="Arial Black"/>
                <a:cs typeface="Arial Black"/>
              </a:rPr>
              <a:t>scope/frame/environment </a:t>
            </a:r>
            <a:r>
              <a:rPr sz="2640" spc="-110" dirty="0">
                <a:latin typeface="Arial"/>
                <a:cs typeface="Arial"/>
              </a:rPr>
              <a:t>created when enter a function</a:t>
            </a:r>
          </a:p>
          <a:p>
            <a:pPr marL="756476" indent="-228410">
              <a:spcBef>
                <a:spcPts val="1216"/>
              </a:spcBef>
              <a:buClr>
                <a:srgbClr val="585858"/>
              </a:buClr>
              <a:buFont typeface="Arial"/>
              <a:buChar char="▪"/>
              <a:tabLst>
                <a:tab pos="757174" algn="l"/>
              </a:tabLst>
            </a:pPr>
            <a:r>
              <a:rPr sz="2640" b="1" spc="-110" dirty="0">
                <a:solidFill>
                  <a:srgbClr val="C00000"/>
                </a:solidFill>
                <a:latin typeface="Arial Black"/>
                <a:cs typeface="Arial Black"/>
              </a:rPr>
              <a:t>scope </a:t>
            </a:r>
            <a:r>
              <a:rPr sz="2640" spc="-110" dirty="0">
                <a:latin typeface="Arial"/>
                <a:cs typeface="Arial"/>
              </a:rPr>
              <a:t>is mapping of names to objects</a:t>
            </a:r>
          </a:p>
          <a:p>
            <a:pPr marL="13970">
              <a:spcBef>
                <a:spcPts val="2008"/>
              </a:spcBef>
            </a:pPr>
            <a:r>
              <a:rPr sz="2200" spc="-110" dirty="0">
                <a:latin typeface="Courier New"/>
                <a:cs typeface="Courier New"/>
              </a:rPr>
              <a:t>def f( x ):</a:t>
            </a:r>
          </a:p>
          <a:p>
            <a:pPr marL="684530">
              <a:spcBef>
                <a:spcPts val="523"/>
              </a:spcBef>
            </a:pPr>
            <a:r>
              <a:rPr sz="2200" spc="-110" dirty="0">
                <a:latin typeface="Courier New"/>
                <a:cs typeface="Courier New"/>
              </a:rPr>
              <a:t>x = x + 1</a:t>
            </a:r>
          </a:p>
          <a:p>
            <a:pPr marL="684530" marR="4614990">
              <a:lnSpc>
                <a:spcPct val="120000"/>
              </a:lnSpc>
            </a:pPr>
            <a:r>
              <a:rPr sz="2200" spc="-110" dirty="0">
                <a:latin typeface="Courier New"/>
                <a:cs typeface="Courier New"/>
              </a:rPr>
              <a:t>print('in f(x): x =', x)  return x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885" y="784861"/>
            <a:ext cx="4678694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algn="r">
              <a:spcBef>
                <a:spcPts val="110"/>
              </a:spcBef>
            </a:pPr>
            <a:r>
              <a:rPr sz="4400" u="none" kern="1200" spc="-110" dirty="0"/>
              <a:t>VARIABLE SCOPE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356235" y="6327684"/>
          <a:ext cx="1745972" cy="860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554"/>
                <a:gridCol w="479421"/>
                <a:gridCol w="369646"/>
                <a:gridCol w="275351"/>
              </a:tblGrid>
              <a:tr h="385572">
                <a:tc>
                  <a:txBody>
                    <a:bodyPr/>
                    <a:lstStyle/>
                    <a:p>
                      <a:pPr marR="36830" algn="ctr">
                        <a:lnSpc>
                          <a:spcPts val="2065"/>
                        </a:lnSpc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22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pc="-5" dirty="0">
                          <a:latin typeface="Courier New"/>
                          <a:cs typeface="Courier New"/>
                        </a:rPr>
                        <a:t>=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065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3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4980">
                <a:tc>
                  <a:txBody>
                    <a:bodyPr/>
                    <a:lstStyle/>
                    <a:p>
                      <a:pPr marR="36830" algn="ctr">
                        <a:lnSpc>
                          <a:spcPts val="2320"/>
                        </a:lnSpc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z</a:t>
                      </a:r>
                      <a:r>
                        <a:rPr sz="22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200" spc="-5" dirty="0">
                          <a:latin typeface="Courier New"/>
                          <a:cs typeface="Courier New"/>
                        </a:rPr>
                        <a:t>=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320"/>
                        </a:lnSpc>
                      </a:pPr>
                      <a:r>
                        <a:rPr sz="2200" spc="-5" dirty="0">
                          <a:latin typeface="Courier New"/>
                          <a:cs typeface="Courier New"/>
                        </a:rPr>
                        <a:t>f(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905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320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x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2320"/>
                        </a:lnSpc>
                      </a:pPr>
                      <a:r>
                        <a:rPr sz="2200" dirty="0">
                          <a:latin typeface="Courier New"/>
                          <a:cs typeface="Courier New"/>
                        </a:rPr>
                        <a:t>)</a:t>
                      </a:r>
                      <a:endParaRPr sz="2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574672" y="3977005"/>
            <a:ext cx="1097064" cy="747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7" name="object 7"/>
          <p:cNvSpPr/>
          <p:nvPr/>
        </p:nvSpPr>
        <p:spPr>
          <a:xfrm>
            <a:off x="2262722" y="6438379"/>
            <a:ext cx="1082115" cy="72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8" name="object 8"/>
          <p:cNvSpPr/>
          <p:nvPr/>
        </p:nvSpPr>
        <p:spPr>
          <a:xfrm>
            <a:off x="5840438" y="4235450"/>
            <a:ext cx="1049705" cy="740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9" name="object 9"/>
          <p:cNvSpPr/>
          <p:nvPr/>
        </p:nvSpPr>
        <p:spPr>
          <a:xfrm>
            <a:off x="5241264" y="3970021"/>
            <a:ext cx="4517757" cy="3069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 spc="-11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558410" y="7424103"/>
            <a:ext cx="944372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110" dirty="0"/>
              <a:t>6.0001 LECTURE 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972092" y="7415929"/>
            <a:ext cx="2053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04"/>
              </a:lnSpc>
            </a:pPr>
            <a:fld id="{81D60167-4931-47E6-BA6A-407CBD079E47}" type="slidenum">
              <a:rPr spc="-110" dirty="0"/>
              <a:pPr marL="27940">
                <a:lnSpc>
                  <a:spcPts val="1204"/>
                </a:lnSpc>
              </a:pPr>
              <a:t>5</a:t>
            </a:fld>
            <a:endParaRPr spc="-110" dirty="0"/>
          </a:p>
        </p:txBody>
      </p:sp>
      <p:sp>
        <p:nvSpPr>
          <p:cNvPr id="12" name="TextBox 11"/>
          <p:cNvSpPr txBox="1"/>
          <p:nvPr/>
        </p:nvSpPr>
        <p:spPr>
          <a:xfrm>
            <a:off x="6890143" y="179824"/>
            <a:ext cx="308443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0" dirty="0"/>
              <a:t>Variables with the same apparent name can reference different object in different places</a:t>
            </a:r>
            <a:endParaRPr lang="en-US" sz="1980" dirty="0"/>
          </a:p>
        </p:txBody>
      </p:sp>
      <p:sp>
        <p:nvSpPr>
          <p:cNvPr id="13" name="TextBox 12"/>
          <p:cNvSpPr txBox="1"/>
          <p:nvPr/>
        </p:nvSpPr>
        <p:spPr>
          <a:xfrm>
            <a:off x="7124700" y="3221231"/>
            <a:ext cx="276606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0" dirty="0"/>
              <a:t>Locality and persistence or lack thereof</a:t>
            </a:r>
            <a:endParaRPr lang="en-US" sz="1980" dirty="0"/>
          </a:p>
        </p:txBody>
      </p:sp>
    </p:spTree>
    <p:extLst>
      <p:ext uri="{BB962C8B-B14F-4D97-AF65-F5344CB8AC3E}">
        <p14:creationId xmlns:p14="http://schemas.microsoft.com/office/powerpoint/2010/main" val="2060694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937502" cy="13665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060"/>
              </a:spcBef>
              <a:tabLst>
                <a:tab pos="7464425" algn="l"/>
              </a:tabLst>
            </a:pPr>
            <a:r>
              <a:rPr sz="4000" u="none" kern="1200" spc="-100" dirty="0"/>
              <a:t>A BETTER AND CLEANER WAY –  </a:t>
            </a:r>
            <a:r>
              <a:rPr sz="4000" kern="1200" spc="-100" dirty="0"/>
              <a:t>A DICTIONARY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165901"/>
            <a:ext cx="7452359" cy="203389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1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nice to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index item of interest directly </a:t>
            </a:r>
            <a:r>
              <a:rPr sz="2600" spc="-100" dirty="0">
                <a:latin typeface="Arial Unicode MS"/>
                <a:cs typeface="Arial Unicode MS"/>
              </a:rPr>
              <a:t>(not always int)</a:t>
            </a:r>
            <a:endParaRPr sz="2600" spc="-100">
              <a:latin typeface="Arial Unicode MS"/>
              <a:cs typeface="Arial Unicode MS"/>
            </a:endParaRPr>
          </a:p>
          <a:p>
            <a:pPr marL="238125" indent="-225425">
              <a:lnSpc>
                <a:spcPct val="100000"/>
              </a:lnSpc>
              <a:spcBef>
                <a:spcPts val="10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nice to use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one data structure</a:t>
            </a:r>
            <a:r>
              <a:rPr sz="2600" spc="-100" dirty="0">
                <a:latin typeface="Arial Unicode MS"/>
                <a:cs typeface="Arial Unicode MS"/>
              </a:rPr>
              <a:t>,  no separate lists</a:t>
            </a:r>
            <a:endParaRPr sz="2600" spc="-100">
              <a:latin typeface="Arial Unicode MS"/>
              <a:cs typeface="Arial Unicode MS"/>
            </a:endParaRPr>
          </a:p>
          <a:p>
            <a:pPr marL="927100">
              <a:lnSpc>
                <a:spcPct val="100000"/>
              </a:lnSpc>
              <a:spcBef>
                <a:spcPts val="1080"/>
              </a:spcBef>
              <a:tabLst>
                <a:tab pos="4584700" algn="l"/>
              </a:tabLst>
            </a:pPr>
            <a:r>
              <a:rPr sz="2600" b="1" spc="-100" dirty="0">
                <a:latin typeface="Arial Black"/>
                <a:cs typeface="Arial Black"/>
              </a:rPr>
              <a:t>A list	A dic0onary</a:t>
            </a:r>
            <a:endParaRPr sz="2600" spc="-1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9711" y="3747235"/>
            <a:ext cx="817244" cy="487680"/>
          </a:xfrm>
          <a:custGeom>
            <a:avLst/>
            <a:gdLst/>
            <a:ahLst/>
            <a:cxnLst/>
            <a:rect l="l" t="t" r="r" b="b"/>
            <a:pathLst>
              <a:path w="817245" h="487679">
                <a:moveTo>
                  <a:pt x="0" y="0"/>
                </a:moveTo>
                <a:lnTo>
                  <a:pt x="816863" y="0"/>
                </a:lnTo>
                <a:lnTo>
                  <a:pt x="816863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5" name="object 5"/>
          <p:cNvSpPr/>
          <p:nvPr/>
        </p:nvSpPr>
        <p:spPr>
          <a:xfrm>
            <a:off x="5316127" y="3751977"/>
            <a:ext cx="817244" cy="487680"/>
          </a:xfrm>
          <a:custGeom>
            <a:avLst/>
            <a:gdLst/>
            <a:ahLst/>
            <a:cxnLst/>
            <a:rect l="l" t="t" r="r" b="b"/>
            <a:pathLst>
              <a:path w="817245" h="487679">
                <a:moveTo>
                  <a:pt x="0" y="0"/>
                </a:moveTo>
                <a:lnTo>
                  <a:pt x="816863" y="0"/>
                </a:lnTo>
                <a:lnTo>
                  <a:pt x="816863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6" name="object 6"/>
          <p:cNvSpPr/>
          <p:nvPr/>
        </p:nvSpPr>
        <p:spPr>
          <a:xfrm>
            <a:off x="5316127" y="5694235"/>
            <a:ext cx="817244" cy="487680"/>
          </a:xfrm>
          <a:custGeom>
            <a:avLst/>
            <a:gdLst/>
            <a:ahLst/>
            <a:cxnLst/>
            <a:rect l="l" t="t" r="r" b="b"/>
            <a:pathLst>
              <a:path w="817245" h="487679">
                <a:moveTo>
                  <a:pt x="0" y="0"/>
                </a:moveTo>
                <a:lnTo>
                  <a:pt x="816863" y="0"/>
                </a:lnTo>
                <a:lnTo>
                  <a:pt x="816863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7" name="object 7"/>
          <p:cNvSpPr/>
          <p:nvPr/>
        </p:nvSpPr>
        <p:spPr>
          <a:xfrm>
            <a:off x="6132991" y="3751724"/>
            <a:ext cx="1750060" cy="487680"/>
          </a:xfrm>
          <a:custGeom>
            <a:avLst/>
            <a:gdLst/>
            <a:ahLst/>
            <a:cxnLst/>
            <a:rect l="l" t="t" r="r" b="b"/>
            <a:pathLst>
              <a:path w="1750059" h="487679">
                <a:moveTo>
                  <a:pt x="0" y="0"/>
                </a:moveTo>
                <a:lnTo>
                  <a:pt x="1749552" y="0"/>
                </a:lnTo>
                <a:lnTo>
                  <a:pt x="1749552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8" name="object 8"/>
          <p:cNvSpPr/>
          <p:nvPr/>
        </p:nvSpPr>
        <p:spPr>
          <a:xfrm>
            <a:off x="6132991" y="4724966"/>
            <a:ext cx="1750060" cy="487680"/>
          </a:xfrm>
          <a:custGeom>
            <a:avLst/>
            <a:gdLst/>
            <a:ahLst/>
            <a:cxnLst/>
            <a:rect l="l" t="t" r="r" b="b"/>
            <a:pathLst>
              <a:path w="1750059" h="487679">
                <a:moveTo>
                  <a:pt x="0" y="0"/>
                </a:moveTo>
                <a:lnTo>
                  <a:pt x="1749552" y="0"/>
                </a:lnTo>
                <a:lnTo>
                  <a:pt x="1749552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9" name="object 9"/>
          <p:cNvSpPr/>
          <p:nvPr/>
        </p:nvSpPr>
        <p:spPr>
          <a:xfrm>
            <a:off x="6132991" y="5694235"/>
            <a:ext cx="1750060" cy="487680"/>
          </a:xfrm>
          <a:custGeom>
            <a:avLst/>
            <a:gdLst/>
            <a:ahLst/>
            <a:cxnLst/>
            <a:rect l="l" t="t" r="r" b="b"/>
            <a:pathLst>
              <a:path w="1750059" h="487679">
                <a:moveTo>
                  <a:pt x="0" y="0"/>
                </a:moveTo>
                <a:lnTo>
                  <a:pt x="1749552" y="0"/>
                </a:lnTo>
                <a:lnTo>
                  <a:pt x="1749552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698381"/>
              </p:ext>
            </p:extLst>
          </p:nvPr>
        </p:nvGraphicFramePr>
        <p:xfrm>
          <a:off x="5308193" y="3743791"/>
          <a:ext cx="2565523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655"/>
                <a:gridCol w="1748868"/>
              </a:tblGrid>
              <a:tr h="45720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spc="-155" dirty="0">
                          <a:latin typeface="Arial Unicode MS"/>
                          <a:cs typeface="Arial Unicode MS"/>
                        </a:rPr>
                        <a:t>Key</a:t>
                      </a:r>
                      <a:r>
                        <a:rPr sz="1800" spc="-18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1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spc="-105" dirty="0">
                          <a:latin typeface="Arial Unicode MS"/>
                          <a:cs typeface="Arial Unicode MS"/>
                        </a:rPr>
                        <a:t>Val</a:t>
                      </a:r>
                      <a:r>
                        <a:rPr sz="1800" spc="-19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1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spc="-155" dirty="0">
                          <a:latin typeface="Arial Unicode MS"/>
                          <a:cs typeface="Arial Unicode MS"/>
                        </a:rPr>
                        <a:t>Key</a:t>
                      </a:r>
                      <a:r>
                        <a:rPr sz="1800" spc="-18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2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spc="-105" dirty="0">
                          <a:latin typeface="Arial Unicode MS"/>
                          <a:cs typeface="Arial Unicode MS"/>
                        </a:rPr>
                        <a:t>Val</a:t>
                      </a:r>
                      <a:r>
                        <a:rPr sz="1800" spc="-19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2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7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800" spc="-155" dirty="0">
                          <a:latin typeface="Arial Unicode MS"/>
                          <a:cs typeface="Arial Unicode MS"/>
                        </a:rPr>
                        <a:t>Key</a:t>
                      </a:r>
                      <a:r>
                        <a:rPr sz="1800" spc="-18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3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27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105" dirty="0">
                          <a:latin typeface="Arial Unicode MS"/>
                          <a:cs typeface="Arial Unicode MS"/>
                        </a:rPr>
                        <a:t>Val</a:t>
                      </a:r>
                      <a:r>
                        <a:rPr sz="1800" spc="-19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3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-155" dirty="0">
                          <a:latin typeface="Arial Unicode MS"/>
                          <a:cs typeface="Arial Unicode MS"/>
                        </a:rPr>
                        <a:t>Key</a:t>
                      </a:r>
                      <a:r>
                        <a:rPr sz="1800" spc="-18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4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spc="-105" dirty="0">
                          <a:latin typeface="Arial Unicode MS"/>
                          <a:cs typeface="Arial Unicode MS"/>
                        </a:rPr>
                        <a:t>Val</a:t>
                      </a:r>
                      <a:r>
                        <a:rPr sz="1800" spc="-19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4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7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800" dirty="0">
                          <a:latin typeface="Arial Unicode MS"/>
                          <a:cs typeface="Arial Unicode MS"/>
                        </a:rPr>
                        <a:t>…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800" dirty="0">
                          <a:latin typeface="Arial Unicode MS"/>
                          <a:cs typeface="Arial Unicode MS"/>
                        </a:rPr>
                        <a:t>…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932847" y="3747235"/>
            <a:ext cx="817244" cy="487680"/>
          </a:xfrm>
          <a:custGeom>
            <a:avLst/>
            <a:gdLst/>
            <a:ahLst/>
            <a:cxnLst/>
            <a:rect l="l" t="t" r="r" b="b"/>
            <a:pathLst>
              <a:path w="817244" h="487679">
                <a:moveTo>
                  <a:pt x="0" y="0"/>
                </a:moveTo>
                <a:lnTo>
                  <a:pt x="816863" y="0"/>
                </a:lnTo>
                <a:lnTo>
                  <a:pt x="816863" y="487680"/>
                </a:lnTo>
                <a:lnTo>
                  <a:pt x="0" y="487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051211"/>
              </p:ext>
            </p:extLst>
          </p:nvPr>
        </p:nvGraphicFramePr>
        <p:xfrm>
          <a:off x="1924913" y="3739301"/>
          <a:ext cx="163331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655"/>
                <a:gridCol w="816655"/>
              </a:tblGrid>
              <a:tr h="4572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dirty="0">
                          <a:latin typeface="Arial Unicode MS"/>
                          <a:cs typeface="Arial Unicode MS"/>
                        </a:rPr>
                        <a:t>0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spc="-125" dirty="0">
                          <a:latin typeface="Arial Unicode MS"/>
                          <a:cs typeface="Arial Unicode MS"/>
                        </a:rPr>
                        <a:t>Elem</a:t>
                      </a:r>
                      <a:r>
                        <a:rPr sz="1800" spc="-17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1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dirty="0">
                          <a:latin typeface="Arial Unicode MS"/>
                          <a:cs typeface="Arial Unicode MS"/>
                        </a:rPr>
                        <a:t>1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spc="-125" dirty="0">
                          <a:latin typeface="Arial Unicode MS"/>
                          <a:cs typeface="Arial Unicode MS"/>
                        </a:rPr>
                        <a:t>Elem</a:t>
                      </a:r>
                      <a:r>
                        <a:rPr sz="1800" spc="-17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2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dirty="0">
                          <a:latin typeface="Arial Unicode MS"/>
                          <a:cs typeface="Arial Unicode MS"/>
                        </a:rPr>
                        <a:t>2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spc="-125" dirty="0">
                          <a:latin typeface="Arial Unicode MS"/>
                          <a:cs typeface="Arial Unicode MS"/>
                        </a:rPr>
                        <a:t>Elem</a:t>
                      </a:r>
                      <a:r>
                        <a:rPr sz="1800" spc="-17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3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dirty="0">
                          <a:latin typeface="Arial Unicode MS"/>
                          <a:cs typeface="Arial Unicode MS"/>
                        </a:rPr>
                        <a:t>3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spc="-125" dirty="0">
                          <a:latin typeface="Arial Unicode MS"/>
                          <a:cs typeface="Arial Unicode MS"/>
                        </a:rPr>
                        <a:t>Elem</a:t>
                      </a:r>
                      <a:r>
                        <a:rPr sz="1800" spc="-17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1800" spc="-90" dirty="0">
                          <a:latin typeface="Arial Unicode MS"/>
                          <a:cs typeface="Arial Unicode MS"/>
                        </a:rPr>
                        <a:t>4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dirty="0">
                          <a:latin typeface="Arial Unicode MS"/>
                          <a:cs typeface="Arial Unicode MS"/>
                        </a:rPr>
                        <a:t>…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dirty="0">
                          <a:latin typeface="Arial Unicode MS"/>
                          <a:cs typeface="Arial Unicode MS"/>
                        </a:rPr>
                        <a:t>…</a:t>
                      </a:r>
                      <a:endParaRPr sz="1800">
                        <a:latin typeface="Arial Unicode MS"/>
                        <a:cs typeface="Arial Unicode MS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159835" y="6315020"/>
            <a:ext cx="496570" cy="313690"/>
          </a:xfrm>
          <a:custGeom>
            <a:avLst/>
            <a:gdLst/>
            <a:ahLst/>
            <a:cxnLst/>
            <a:rect l="l" t="t" r="r" b="b"/>
            <a:pathLst>
              <a:path w="496569" h="313690">
                <a:moveTo>
                  <a:pt x="35026" y="213360"/>
                </a:moveTo>
                <a:lnTo>
                  <a:pt x="32016" y="213360"/>
                </a:lnTo>
                <a:lnTo>
                  <a:pt x="29756" y="214630"/>
                </a:lnTo>
                <a:lnTo>
                  <a:pt x="28359" y="215900"/>
                </a:lnTo>
                <a:lnTo>
                  <a:pt x="25107" y="217170"/>
                </a:lnTo>
                <a:lnTo>
                  <a:pt x="23812" y="218440"/>
                </a:lnTo>
                <a:lnTo>
                  <a:pt x="21818" y="219710"/>
                </a:lnTo>
                <a:lnTo>
                  <a:pt x="21081" y="219710"/>
                </a:lnTo>
                <a:lnTo>
                  <a:pt x="20091" y="220980"/>
                </a:lnTo>
                <a:lnTo>
                  <a:pt x="19824" y="220980"/>
                </a:lnTo>
                <a:lnTo>
                  <a:pt x="19875" y="223520"/>
                </a:lnTo>
                <a:lnTo>
                  <a:pt x="66611" y="313690"/>
                </a:lnTo>
                <a:lnTo>
                  <a:pt x="73151" y="313690"/>
                </a:lnTo>
                <a:lnTo>
                  <a:pt x="74510" y="312420"/>
                </a:lnTo>
                <a:lnTo>
                  <a:pt x="77762" y="311150"/>
                </a:lnTo>
                <a:lnTo>
                  <a:pt x="79095" y="309880"/>
                </a:lnTo>
                <a:lnTo>
                  <a:pt x="81089" y="308610"/>
                </a:lnTo>
                <a:lnTo>
                  <a:pt x="81813" y="308610"/>
                </a:lnTo>
                <a:lnTo>
                  <a:pt x="82740" y="307340"/>
                </a:lnTo>
                <a:lnTo>
                  <a:pt x="83007" y="306070"/>
                </a:lnTo>
                <a:lnTo>
                  <a:pt x="83057" y="304800"/>
                </a:lnTo>
                <a:lnTo>
                  <a:pt x="36563" y="214630"/>
                </a:lnTo>
                <a:lnTo>
                  <a:pt x="35966" y="214630"/>
                </a:lnTo>
                <a:lnTo>
                  <a:pt x="35026" y="213360"/>
                </a:lnTo>
                <a:close/>
              </a:path>
              <a:path w="496569" h="313690">
                <a:moveTo>
                  <a:pt x="116522" y="289560"/>
                </a:moveTo>
                <a:lnTo>
                  <a:pt x="114388" y="289560"/>
                </a:lnTo>
                <a:lnTo>
                  <a:pt x="114985" y="290830"/>
                </a:lnTo>
                <a:lnTo>
                  <a:pt x="116522" y="289560"/>
                </a:lnTo>
                <a:close/>
              </a:path>
              <a:path w="496569" h="313690">
                <a:moveTo>
                  <a:pt x="80937" y="190500"/>
                </a:moveTo>
                <a:lnTo>
                  <a:pt x="77317" y="190500"/>
                </a:lnTo>
                <a:lnTo>
                  <a:pt x="75285" y="191770"/>
                </a:lnTo>
                <a:lnTo>
                  <a:pt x="74053" y="191770"/>
                </a:lnTo>
                <a:lnTo>
                  <a:pt x="71056" y="193040"/>
                </a:lnTo>
                <a:lnTo>
                  <a:pt x="69862" y="194310"/>
                </a:lnTo>
                <a:lnTo>
                  <a:pt x="68097" y="195580"/>
                </a:lnTo>
                <a:lnTo>
                  <a:pt x="67436" y="195580"/>
                </a:lnTo>
                <a:lnTo>
                  <a:pt x="66547" y="196850"/>
                </a:lnTo>
                <a:lnTo>
                  <a:pt x="66433" y="199390"/>
                </a:lnTo>
                <a:lnTo>
                  <a:pt x="113207" y="289560"/>
                </a:lnTo>
                <a:lnTo>
                  <a:pt x="119735" y="289560"/>
                </a:lnTo>
                <a:lnTo>
                  <a:pt x="121094" y="288290"/>
                </a:lnTo>
                <a:lnTo>
                  <a:pt x="124358" y="287020"/>
                </a:lnTo>
                <a:lnTo>
                  <a:pt x="125679" y="285750"/>
                </a:lnTo>
                <a:lnTo>
                  <a:pt x="127673" y="284480"/>
                </a:lnTo>
                <a:lnTo>
                  <a:pt x="128396" y="284480"/>
                </a:lnTo>
                <a:lnTo>
                  <a:pt x="129324" y="283210"/>
                </a:lnTo>
                <a:lnTo>
                  <a:pt x="129590" y="281940"/>
                </a:lnTo>
                <a:lnTo>
                  <a:pt x="129641" y="280670"/>
                </a:lnTo>
                <a:lnTo>
                  <a:pt x="97066" y="218440"/>
                </a:lnTo>
                <a:lnTo>
                  <a:pt x="98628" y="209550"/>
                </a:lnTo>
                <a:lnTo>
                  <a:pt x="100685" y="203200"/>
                </a:lnTo>
                <a:lnTo>
                  <a:pt x="87668" y="203200"/>
                </a:lnTo>
                <a:lnTo>
                  <a:pt x="81279" y="191770"/>
                </a:lnTo>
                <a:lnTo>
                  <a:pt x="80937" y="190500"/>
                </a:lnTo>
                <a:close/>
              </a:path>
              <a:path w="496569" h="313690">
                <a:moveTo>
                  <a:pt x="156489" y="185420"/>
                </a:moveTo>
                <a:lnTo>
                  <a:pt x="128320" y="185420"/>
                </a:lnTo>
                <a:lnTo>
                  <a:pt x="133667" y="189230"/>
                </a:lnTo>
                <a:lnTo>
                  <a:pt x="136207" y="190500"/>
                </a:lnTo>
                <a:lnTo>
                  <a:pt x="140995" y="196850"/>
                </a:lnTo>
                <a:lnTo>
                  <a:pt x="143509" y="200660"/>
                </a:lnTo>
                <a:lnTo>
                  <a:pt x="173494" y="257810"/>
                </a:lnTo>
                <a:lnTo>
                  <a:pt x="173862" y="257810"/>
                </a:lnTo>
                <a:lnTo>
                  <a:pt x="174764" y="259080"/>
                </a:lnTo>
                <a:lnTo>
                  <a:pt x="177761" y="259080"/>
                </a:lnTo>
                <a:lnTo>
                  <a:pt x="180022" y="257810"/>
                </a:lnTo>
                <a:lnTo>
                  <a:pt x="181419" y="256540"/>
                </a:lnTo>
                <a:lnTo>
                  <a:pt x="184683" y="255270"/>
                </a:lnTo>
                <a:lnTo>
                  <a:pt x="185978" y="255270"/>
                </a:lnTo>
                <a:lnTo>
                  <a:pt x="187959" y="252730"/>
                </a:lnTo>
                <a:lnTo>
                  <a:pt x="188683" y="252730"/>
                </a:lnTo>
                <a:lnTo>
                  <a:pt x="189610" y="251460"/>
                </a:lnTo>
                <a:lnTo>
                  <a:pt x="189877" y="251460"/>
                </a:lnTo>
                <a:lnTo>
                  <a:pt x="189941" y="248920"/>
                </a:lnTo>
                <a:lnTo>
                  <a:pt x="161455" y="194310"/>
                </a:lnTo>
                <a:lnTo>
                  <a:pt x="158165" y="187960"/>
                </a:lnTo>
                <a:lnTo>
                  <a:pt x="156489" y="185420"/>
                </a:lnTo>
                <a:close/>
              </a:path>
              <a:path w="496569" h="313690">
                <a:moveTo>
                  <a:pt x="214350" y="118110"/>
                </a:moveTo>
                <a:lnTo>
                  <a:pt x="208991" y="120650"/>
                </a:lnTo>
                <a:lnTo>
                  <a:pt x="197510" y="125730"/>
                </a:lnTo>
                <a:lnTo>
                  <a:pt x="192582" y="129540"/>
                </a:lnTo>
                <a:lnTo>
                  <a:pt x="185445" y="139700"/>
                </a:lnTo>
                <a:lnTo>
                  <a:pt x="183159" y="144780"/>
                </a:lnTo>
                <a:lnTo>
                  <a:pt x="181216" y="157480"/>
                </a:lnTo>
                <a:lnTo>
                  <a:pt x="181495" y="163830"/>
                </a:lnTo>
                <a:lnTo>
                  <a:pt x="198526" y="205740"/>
                </a:lnTo>
                <a:lnTo>
                  <a:pt x="239598" y="227330"/>
                </a:lnTo>
                <a:lnTo>
                  <a:pt x="245833" y="224790"/>
                </a:lnTo>
                <a:lnTo>
                  <a:pt x="258381" y="218440"/>
                </a:lnTo>
                <a:lnTo>
                  <a:pt x="263182" y="214630"/>
                </a:lnTo>
                <a:lnTo>
                  <a:pt x="266359" y="209550"/>
                </a:lnTo>
                <a:lnTo>
                  <a:pt x="239687" y="209550"/>
                </a:lnTo>
                <a:lnTo>
                  <a:pt x="231940" y="208280"/>
                </a:lnTo>
                <a:lnTo>
                  <a:pt x="228282" y="207010"/>
                </a:lnTo>
                <a:lnTo>
                  <a:pt x="221399" y="201930"/>
                </a:lnTo>
                <a:lnTo>
                  <a:pt x="218211" y="199390"/>
                </a:lnTo>
                <a:lnTo>
                  <a:pt x="212382" y="190500"/>
                </a:lnTo>
                <a:lnTo>
                  <a:pt x="209753" y="186690"/>
                </a:lnTo>
                <a:lnTo>
                  <a:pt x="205231" y="177800"/>
                </a:lnTo>
                <a:lnTo>
                  <a:pt x="203492" y="173990"/>
                </a:lnTo>
                <a:lnTo>
                  <a:pt x="200888" y="165100"/>
                </a:lnTo>
                <a:lnTo>
                  <a:pt x="200304" y="160020"/>
                </a:lnTo>
                <a:lnTo>
                  <a:pt x="200571" y="152400"/>
                </a:lnTo>
                <a:lnTo>
                  <a:pt x="201574" y="148590"/>
                </a:lnTo>
                <a:lnTo>
                  <a:pt x="205320" y="140970"/>
                </a:lnTo>
                <a:lnTo>
                  <a:pt x="208330" y="138430"/>
                </a:lnTo>
                <a:lnTo>
                  <a:pt x="216954" y="133350"/>
                </a:lnTo>
                <a:lnTo>
                  <a:pt x="264513" y="133350"/>
                </a:lnTo>
                <a:lnTo>
                  <a:pt x="258574" y="121920"/>
                </a:lnTo>
                <a:lnTo>
                  <a:pt x="237896" y="121920"/>
                </a:lnTo>
                <a:lnTo>
                  <a:pt x="231381" y="119380"/>
                </a:lnTo>
                <a:lnTo>
                  <a:pt x="225361" y="119380"/>
                </a:lnTo>
                <a:lnTo>
                  <a:pt x="214350" y="118110"/>
                </a:lnTo>
                <a:close/>
              </a:path>
              <a:path w="496569" h="313690">
                <a:moveTo>
                  <a:pt x="264513" y="133350"/>
                </a:moveTo>
                <a:lnTo>
                  <a:pt x="222008" y="133350"/>
                </a:lnTo>
                <a:lnTo>
                  <a:pt x="233235" y="134620"/>
                </a:lnTo>
                <a:lnTo>
                  <a:pt x="239674" y="135890"/>
                </a:lnTo>
                <a:lnTo>
                  <a:pt x="246926" y="139700"/>
                </a:lnTo>
                <a:lnTo>
                  <a:pt x="265417" y="175260"/>
                </a:lnTo>
                <a:lnTo>
                  <a:pt x="264515" y="180340"/>
                </a:lnTo>
                <a:lnTo>
                  <a:pt x="239687" y="209550"/>
                </a:lnTo>
                <a:lnTo>
                  <a:pt x="266359" y="209550"/>
                </a:lnTo>
                <a:lnTo>
                  <a:pt x="270332" y="203200"/>
                </a:lnTo>
                <a:lnTo>
                  <a:pt x="273151" y="196850"/>
                </a:lnTo>
                <a:lnTo>
                  <a:pt x="275208" y="189230"/>
                </a:lnTo>
                <a:lnTo>
                  <a:pt x="293549" y="189230"/>
                </a:lnTo>
                <a:lnTo>
                  <a:pt x="264513" y="133350"/>
                </a:lnTo>
                <a:close/>
              </a:path>
              <a:path w="496569" h="313690">
                <a:moveTo>
                  <a:pt x="130924" y="166370"/>
                </a:moveTo>
                <a:lnTo>
                  <a:pt x="92621" y="189230"/>
                </a:lnTo>
                <a:lnTo>
                  <a:pt x="87668" y="203200"/>
                </a:lnTo>
                <a:lnTo>
                  <a:pt x="100685" y="203200"/>
                </a:lnTo>
                <a:lnTo>
                  <a:pt x="105816" y="193040"/>
                </a:lnTo>
                <a:lnTo>
                  <a:pt x="109143" y="189230"/>
                </a:lnTo>
                <a:lnTo>
                  <a:pt x="116357" y="185420"/>
                </a:lnTo>
                <a:lnTo>
                  <a:pt x="156489" y="185420"/>
                </a:lnTo>
                <a:lnTo>
                  <a:pt x="154812" y="182880"/>
                </a:lnTo>
                <a:lnTo>
                  <a:pt x="147942" y="175260"/>
                </a:lnTo>
                <a:lnTo>
                  <a:pt x="144094" y="171450"/>
                </a:lnTo>
                <a:lnTo>
                  <a:pt x="135597" y="167640"/>
                </a:lnTo>
                <a:lnTo>
                  <a:pt x="130924" y="166370"/>
                </a:lnTo>
                <a:close/>
              </a:path>
              <a:path w="496569" h="313690">
                <a:moveTo>
                  <a:pt x="287794" y="201930"/>
                </a:moveTo>
                <a:lnTo>
                  <a:pt x="281990" y="201930"/>
                </a:lnTo>
                <a:lnTo>
                  <a:pt x="282930" y="203200"/>
                </a:lnTo>
                <a:lnTo>
                  <a:pt x="285813" y="203200"/>
                </a:lnTo>
                <a:lnTo>
                  <a:pt x="287794" y="201930"/>
                </a:lnTo>
                <a:close/>
              </a:path>
              <a:path w="496569" h="313690">
                <a:moveTo>
                  <a:pt x="14554" y="176530"/>
                </a:moveTo>
                <a:lnTo>
                  <a:pt x="11569" y="177800"/>
                </a:lnTo>
                <a:lnTo>
                  <a:pt x="3809" y="181610"/>
                </a:lnTo>
                <a:lnTo>
                  <a:pt x="1485" y="184150"/>
                </a:lnTo>
                <a:lnTo>
                  <a:pt x="0" y="187960"/>
                </a:lnTo>
                <a:lnTo>
                  <a:pt x="634" y="190500"/>
                </a:lnTo>
                <a:lnTo>
                  <a:pt x="4584" y="198120"/>
                </a:lnTo>
                <a:lnTo>
                  <a:pt x="6629" y="200660"/>
                </a:lnTo>
                <a:lnTo>
                  <a:pt x="10883" y="201930"/>
                </a:lnTo>
                <a:lnTo>
                  <a:pt x="13868" y="200660"/>
                </a:lnTo>
                <a:lnTo>
                  <a:pt x="21640" y="196850"/>
                </a:lnTo>
                <a:lnTo>
                  <a:pt x="23964" y="195580"/>
                </a:lnTo>
                <a:lnTo>
                  <a:pt x="25438" y="190500"/>
                </a:lnTo>
                <a:lnTo>
                  <a:pt x="24815" y="187960"/>
                </a:lnTo>
                <a:lnTo>
                  <a:pt x="22821" y="184150"/>
                </a:lnTo>
                <a:lnTo>
                  <a:pt x="20866" y="180340"/>
                </a:lnTo>
                <a:lnTo>
                  <a:pt x="18821" y="177800"/>
                </a:lnTo>
                <a:lnTo>
                  <a:pt x="14554" y="176530"/>
                </a:lnTo>
                <a:close/>
              </a:path>
              <a:path w="496569" h="313690">
                <a:moveTo>
                  <a:pt x="293549" y="189230"/>
                </a:moveTo>
                <a:lnTo>
                  <a:pt x="275208" y="189230"/>
                </a:lnTo>
                <a:lnTo>
                  <a:pt x="281622" y="201930"/>
                </a:lnTo>
                <a:lnTo>
                  <a:pt x="288988" y="201930"/>
                </a:lnTo>
                <a:lnTo>
                  <a:pt x="291693" y="200660"/>
                </a:lnTo>
                <a:lnTo>
                  <a:pt x="292773" y="199390"/>
                </a:lnTo>
                <a:lnTo>
                  <a:pt x="294487" y="198120"/>
                </a:lnTo>
                <a:lnTo>
                  <a:pt x="295135" y="198120"/>
                </a:lnTo>
                <a:lnTo>
                  <a:pt x="296024" y="196850"/>
                </a:lnTo>
                <a:lnTo>
                  <a:pt x="296252" y="195580"/>
                </a:lnTo>
                <a:lnTo>
                  <a:pt x="296189" y="194310"/>
                </a:lnTo>
                <a:lnTo>
                  <a:pt x="293549" y="189230"/>
                </a:lnTo>
                <a:close/>
              </a:path>
              <a:path w="496569" h="313690">
                <a:moveTo>
                  <a:pt x="345706" y="59690"/>
                </a:moveTo>
                <a:lnTo>
                  <a:pt x="327926" y="59690"/>
                </a:lnTo>
                <a:lnTo>
                  <a:pt x="321386" y="62230"/>
                </a:lnTo>
                <a:lnTo>
                  <a:pt x="291515" y="88900"/>
                </a:lnTo>
                <a:lnTo>
                  <a:pt x="288302" y="107950"/>
                </a:lnTo>
                <a:lnTo>
                  <a:pt x="290664" y="121920"/>
                </a:lnTo>
                <a:lnTo>
                  <a:pt x="316128" y="162560"/>
                </a:lnTo>
                <a:lnTo>
                  <a:pt x="333273" y="170180"/>
                </a:lnTo>
                <a:lnTo>
                  <a:pt x="339483" y="170180"/>
                </a:lnTo>
                <a:lnTo>
                  <a:pt x="380022" y="153670"/>
                </a:lnTo>
                <a:lnTo>
                  <a:pt x="338251" y="153670"/>
                </a:lnTo>
                <a:lnTo>
                  <a:pt x="330669" y="149860"/>
                </a:lnTo>
                <a:lnTo>
                  <a:pt x="327253" y="147320"/>
                </a:lnTo>
                <a:lnTo>
                  <a:pt x="321157" y="140970"/>
                </a:lnTo>
                <a:lnTo>
                  <a:pt x="318338" y="135890"/>
                </a:lnTo>
                <a:lnTo>
                  <a:pt x="315772" y="130810"/>
                </a:lnTo>
                <a:lnTo>
                  <a:pt x="338366" y="119380"/>
                </a:lnTo>
                <a:lnTo>
                  <a:pt x="309562" y="119380"/>
                </a:lnTo>
                <a:lnTo>
                  <a:pt x="307809" y="115570"/>
                </a:lnTo>
                <a:lnTo>
                  <a:pt x="306641" y="111760"/>
                </a:lnTo>
                <a:lnTo>
                  <a:pt x="305422" y="104140"/>
                </a:lnTo>
                <a:lnTo>
                  <a:pt x="305498" y="100330"/>
                </a:lnTo>
                <a:lnTo>
                  <a:pt x="335330" y="73660"/>
                </a:lnTo>
                <a:lnTo>
                  <a:pt x="366531" y="73660"/>
                </a:lnTo>
                <a:lnTo>
                  <a:pt x="360616" y="67310"/>
                </a:lnTo>
                <a:lnTo>
                  <a:pt x="355980" y="64770"/>
                </a:lnTo>
                <a:lnTo>
                  <a:pt x="345706" y="59690"/>
                </a:lnTo>
                <a:close/>
              </a:path>
              <a:path w="496569" h="313690">
                <a:moveTo>
                  <a:pt x="390778" y="127000"/>
                </a:moveTo>
                <a:lnTo>
                  <a:pt x="386753" y="127000"/>
                </a:lnTo>
                <a:lnTo>
                  <a:pt x="385749" y="128270"/>
                </a:lnTo>
                <a:lnTo>
                  <a:pt x="383362" y="130810"/>
                </a:lnTo>
                <a:lnTo>
                  <a:pt x="381774" y="133350"/>
                </a:lnTo>
                <a:lnTo>
                  <a:pt x="377837" y="137160"/>
                </a:lnTo>
                <a:lnTo>
                  <a:pt x="375373" y="139700"/>
                </a:lnTo>
                <a:lnTo>
                  <a:pt x="369468" y="143510"/>
                </a:lnTo>
                <a:lnTo>
                  <a:pt x="365886" y="146050"/>
                </a:lnTo>
                <a:lnTo>
                  <a:pt x="356298" y="151130"/>
                </a:lnTo>
                <a:lnTo>
                  <a:pt x="351370" y="152400"/>
                </a:lnTo>
                <a:lnTo>
                  <a:pt x="342391" y="153670"/>
                </a:lnTo>
                <a:lnTo>
                  <a:pt x="380022" y="153670"/>
                </a:lnTo>
                <a:lnTo>
                  <a:pt x="381723" y="152400"/>
                </a:lnTo>
                <a:lnTo>
                  <a:pt x="384644" y="151130"/>
                </a:lnTo>
                <a:lnTo>
                  <a:pt x="389496" y="146050"/>
                </a:lnTo>
                <a:lnTo>
                  <a:pt x="391388" y="143510"/>
                </a:lnTo>
                <a:lnTo>
                  <a:pt x="394106" y="140970"/>
                </a:lnTo>
                <a:lnTo>
                  <a:pt x="394868" y="139700"/>
                </a:lnTo>
                <a:lnTo>
                  <a:pt x="395223" y="138430"/>
                </a:lnTo>
                <a:lnTo>
                  <a:pt x="395312" y="135890"/>
                </a:lnTo>
                <a:lnTo>
                  <a:pt x="394995" y="134620"/>
                </a:lnTo>
                <a:lnTo>
                  <a:pt x="394792" y="134620"/>
                </a:lnTo>
                <a:lnTo>
                  <a:pt x="394271" y="133350"/>
                </a:lnTo>
                <a:lnTo>
                  <a:pt x="393928" y="132080"/>
                </a:lnTo>
                <a:lnTo>
                  <a:pt x="392874" y="130810"/>
                </a:lnTo>
                <a:lnTo>
                  <a:pt x="392302" y="129540"/>
                </a:lnTo>
                <a:lnTo>
                  <a:pt x="391261" y="128270"/>
                </a:lnTo>
                <a:lnTo>
                  <a:pt x="390778" y="127000"/>
                </a:lnTo>
                <a:close/>
              </a:path>
              <a:path w="496569" h="313690">
                <a:moveTo>
                  <a:pt x="389737" y="31750"/>
                </a:moveTo>
                <a:lnTo>
                  <a:pt x="382168" y="31750"/>
                </a:lnTo>
                <a:lnTo>
                  <a:pt x="380606" y="33020"/>
                </a:lnTo>
                <a:lnTo>
                  <a:pt x="376580" y="35560"/>
                </a:lnTo>
                <a:lnTo>
                  <a:pt x="374916" y="35560"/>
                </a:lnTo>
                <a:lnTo>
                  <a:pt x="372478" y="38100"/>
                </a:lnTo>
                <a:lnTo>
                  <a:pt x="371665" y="38100"/>
                </a:lnTo>
                <a:lnTo>
                  <a:pt x="370852" y="39370"/>
                </a:lnTo>
                <a:lnTo>
                  <a:pt x="370827" y="40640"/>
                </a:lnTo>
                <a:lnTo>
                  <a:pt x="371551" y="41910"/>
                </a:lnTo>
                <a:lnTo>
                  <a:pt x="372224" y="41910"/>
                </a:lnTo>
                <a:lnTo>
                  <a:pt x="373240" y="43180"/>
                </a:lnTo>
                <a:lnTo>
                  <a:pt x="421220" y="71120"/>
                </a:lnTo>
                <a:lnTo>
                  <a:pt x="416012" y="129540"/>
                </a:lnTo>
                <a:lnTo>
                  <a:pt x="415988" y="132080"/>
                </a:lnTo>
                <a:lnTo>
                  <a:pt x="416572" y="133350"/>
                </a:lnTo>
                <a:lnTo>
                  <a:pt x="419684" y="133350"/>
                </a:lnTo>
                <a:lnTo>
                  <a:pt x="422287" y="132080"/>
                </a:lnTo>
                <a:lnTo>
                  <a:pt x="423900" y="132080"/>
                </a:lnTo>
                <a:lnTo>
                  <a:pt x="427672" y="129540"/>
                </a:lnTo>
                <a:lnTo>
                  <a:pt x="429132" y="128270"/>
                </a:lnTo>
                <a:lnTo>
                  <a:pt x="431279" y="127000"/>
                </a:lnTo>
                <a:lnTo>
                  <a:pt x="432104" y="127000"/>
                </a:lnTo>
                <a:lnTo>
                  <a:pt x="433247" y="125730"/>
                </a:lnTo>
                <a:lnTo>
                  <a:pt x="433616" y="124460"/>
                </a:lnTo>
                <a:lnTo>
                  <a:pt x="433971" y="124460"/>
                </a:lnTo>
                <a:lnTo>
                  <a:pt x="434397" y="118110"/>
                </a:lnTo>
                <a:lnTo>
                  <a:pt x="437070" y="76200"/>
                </a:lnTo>
                <a:lnTo>
                  <a:pt x="471831" y="76200"/>
                </a:lnTo>
                <a:lnTo>
                  <a:pt x="443369" y="59690"/>
                </a:lnTo>
                <a:lnTo>
                  <a:pt x="443787" y="54610"/>
                </a:lnTo>
                <a:lnTo>
                  <a:pt x="427266" y="54610"/>
                </a:lnTo>
                <a:lnTo>
                  <a:pt x="389737" y="31750"/>
                </a:lnTo>
                <a:close/>
              </a:path>
              <a:path w="496569" h="313690">
                <a:moveTo>
                  <a:pt x="227317" y="60960"/>
                </a:moveTo>
                <a:lnTo>
                  <a:pt x="222923" y="60960"/>
                </a:lnTo>
                <a:lnTo>
                  <a:pt x="220637" y="62230"/>
                </a:lnTo>
                <a:lnTo>
                  <a:pt x="219240" y="62230"/>
                </a:lnTo>
                <a:lnTo>
                  <a:pt x="216014" y="63500"/>
                </a:lnTo>
                <a:lnTo>
                  <a:pt x="214744" y="64770"/>
                </a:lnTo>
                <a:lnTo>
                  <a:pt x="212877" y="66040"/>
                </a:lnTo>
                <a:lnTo>
                  <a:pt x="212128" y="67310"/>
                </a:lnTo>
                <a:lnTo>
                  <a:pt x="211048" y="67310"/>
                </a:lnTo>
                <a:lnTo>
                  <a:pt x="210781" y="68580"/>
                </a:lnTo>
                <a:lnTo>
                  <a:pt x="210756" y="69850"/>
                </a:lnTo>
                <a:lnTo>
                  <a:pt x="237896" y="121920"/>
                </a:lnTo>
                <a:lnTo>
                  <a:pt x="258574" y="121920"/>
                </a:lnTo>
                <a:lnTo>
                  <a:pt x="227558" y="62230"/>
                </a:lnTo>
                <a:lnTo>
                  <a:pt x="227317" y="60960"/>
                </a:lnTo>
                <a:close/>
              </a:path>
              <a:path w="496569" h="313690">
                <a:moveTo>
                  <a:pt x="366531" y="73660"/>
                </a:moveTo>
                <a:lnTo>
                  <a:pt x="335330" y="73660"/>
                </a:lnTo>
                <a:lnTo>
                  <a:pt x="348424" y="80010"/>
                </a:lnTo>
                <a:lnTo>
                  <a:pt x="353821" y="85090"/>
                </a:lnTo>
                <a:lnTo>
                  <a:pt x="358089" y="93980"/>
                </a:lnTo>
                <a:lnTo>
                  <a:pt x="309562" y="119380"/>
                </a:lnTo>
                <a:lnTo>
                  <a:pt x="338366" y="119380"/>
                </a:lnTo>
                <a:lnTo>
                  <a:pt x="376021" y="100330"/>
                </a:lnTo>
                <a:lnTo>
                  <a:pt x="377215" y="99060"/>
                </a:lnTo>
                <a:lnTo>
                  <a:pt x="378663" y="95250"/>
                </a:lnTo>
                <a:lnTo>
                  <a:pt x="378371" y="92710"/>
                </a:lnTo>
                <a:lnTo>
                  <a:pt x="375488" y="87630"/>
                </a:lnTo>
                <a:lnTo>
                  <a:pt x="372478" y="81280"/>
                </a:lnTo>
                <a:lnTo>
                  <a:pt x="368896" y="76200"/>
                </a:lnTo>
                <a:lnTo>
                  <a:pt x="366531" y="73660"/>
                </a:lnTo>
                <a:close/>
              </a:path>
              <a:path w="496569" h="313690">
                <a:moveTo>
                  <a:pt x="471831" y="76200"/>
                </a:moveTo>
                <a:lnTo>
                  <a:pt x="437070" y="76200"/>
                </a:lnTo>
                <a:lnTo>
                  <a:pt x="477316" y="101600"/>
                </a:lnTo>
                <a:lnTo>
                  <a:pt x="482269" y="101600"/>
                </a:lnTo>
                <a:lnTo>
                  <a:pt x="484682" y="100330"/>
                </a:lnTo>
                <a:lnTo>
                  <a:pt x="486282" y="99060"/>
                </a:lnTo>
                <a:lnTo>
                  <a:pt x="490308" y="97790"/>
                </a:lnTo>
                <a:lnTo>
                  <a:pt x="491934" y="96520"/>
                </a:lnTo>
                <a:lnTo>
                  <a:pt x="494347" y="93980"/>
                </a:lnTo>
                <a:lnTo>
                  <a:pt x="495160" y="93980"/>
                </a:lnTo>
                <a:lnTo>
                  <a:pt x="495998" y="92710"/>
                </a:lnTo>
                <a:lnTo>
                  <a:pt x="496049" y="91440"/>
                </a:lnTo>
                <a:lnTo>
                  <a:pt x="495401" y="90170"/>
                </a:lnTo>
                <a:lnTo>
                  <a:pt x="494741" y="90170"/>
                </a:lnTo>
                <a:lnTo>
                  <a:pt x="493725" y="88900"/>
                </a:lnTo>
                <a:lnTo>
                  <a:pt x="471831" y="76200"/>
                </a:lnTo>
                <a:close/>
              </a:path>
              <a:path w="496569" h="313690">
                <a:moveTo>
                  <a:pt x="446874" y="0"/>
                </a:moveTo>
                <a:lnTo>
                  <a:pt x="444271" y="0"/>
                </a:lnTo>
                <a:lnTo>
                  <a:pt x="441693" y="1270"/>
                </a:lnTo>
                <a:lnTo>
                  <a:pt x="440080" y="2540"/>
                </a:lnTo>
                <a:lnTo>
                  <a:pt x="436384" y="3810"/>
                </a:lnTo>
                <a:lnTo>
                  <a:pt x="435000" y="5080"/>
                </a:lnTo>
                <a:lnTo>
                  <a:pt x="433057" y="6350"/>
                </a:lnTo>
                <a:lnTo>
                  <a:pt x="432346" y="6350"/>
                </a:lnTo>
                <a:lnTo>
                  <a:pt x="431469" y="7620"/>
                </a:lnTo>
                <a:lnTo>
                  <a:pt x="431164" y="8890"/>
                </a:lnTo>
                <a:lnTo>
                  <a:pt x="430847" y="8890"/>
                </a:lnTo>
                <a:lnTo>
                  <a:pt x="430745" y="10160"/>
                </a:lnTo>
                <a:lnTo>
                  <a:pt x="427266" y="54610"/>
                </a:lnTo>
                <a:lnTo>
                  <a:pt x="443787" y="54610"/>
                </a:lnTo>
                <a:lnTo>
                  <a:pt x="447967" y="3810"/>
                </a:lnTo>
                <a:lnTo>
                  <a:pt x="447954" y="2540"/>
                </a:lnTo>
                <a:lnTo>
                  <a:pt x="446874" y="0"/>
                </a:lnTo>
                <a:close/>
              </a:path>
              <a:path w="496569" h="313690">
                <a:moveTo>
                  <a:pt x="388734" y="30480"/>
                </a:moveTo>
                <a:lnTo>
                  <a:pt x="385571" y="30480"/>
                </a:lnTo>
                <a:lnTo>
                  <a:pt x="384594" y="31750"/>
                </a:lnTo>
                <a:lnTo>
                  <a:pt x="389242" y="31750"/>
                </a:lnTo>
                <a:lnTo>
                  <a:pt x="388734" y="3048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4" name="object 14"/>
          <p:cNvSpPr/>
          <p:nvPr/>
        </p:nvSpPr>
        <p:spPr>
          <a:xfrm>
            <a:off x="2910279" y="6256127"/>
            <a:ext cx="701675" cy="436880"/>
          </a:xfrm>
          <a:custGeom>
            <a:avLst/>
            <a:gdLst/>
            <a:ahLst/>
            <a:cxnLst/>
            <a:rect l="l" t="t" r="r" b="b"/>
            <a:pathLst>
              <a:path w="701675" h="436879">
                <a:moveTo>
                  <a:pt x="51790" y="326390"/>
                </a:moveTo>
                <a:lnTo>
                  <a:pt x="14224" y="340360"/>
                </a:lnTo>
                <a:lnTo>
                  <a:pt x="0" y="374650"/>
                </a:lnTo>
                <a:lnTo>
                  <a:pt x="2362" y="388620"/>
                </a:lnTo>
                <a:lnTo>
                  <a:pt x="27825" y="429259"/>
                </a:lnTo>
                <a:lnTo>
                  <a:pt x="44970" y="436880"/>
                </a:lnTo>
                <a:lnTo>
                  <a:pt x="51181" y="436880"/>
                </a:lnTo>
                <a:lnTo>
                  <a:pt x="93421" y="420370"/>
                </a:lnTo>
                <a:lnTo>
                  <a:pt x="49936" y="420370"/>
                </a:lnTo>
                <a:lnTo>
                  <a:pt x="42367" y="416559"/>
                </a:lnTo>
                <a:lnTo>
                  <a:pt x="38950" y="414020"/>
                </a:lnTo>
                <a:lnTo>
                  <a:pt x="32842" y="407670"/>
                </a:lnTo>
                <a:lnTo>
                  <a:pt x="30035" y="403860"/>
                </a:lnTo>
                <a:lnTo>
                  <a:pt x="27470" y="398780"/>
                </a:lnTo>
                <a:lnTo>
                  <a:pt x="51569" y="386080"/>
                </a:lnTo>
                <a:lnTo>
                  <a:pt x="21259" y="386080"/>
                </a:lnTo>
                <a:lnTo>
                  <a:pt x="19507" y="382270"/>
                </a:lnTo>
                <a:lnTo>
                  <a:pt x="18326" y="378460"/>
                </a:lnTo>
                <a:lnTo>
                  <a:pt x="17119" y="370840"/>
                </a:lnTo>
                <a:lnTo>
                  <a:pt x="17195" y="367030"/>
                </a:lnTo>
                <a:lnTo>
                  <a:pt x="39814" y="341630"/>
                </a:lnTo>
                <a:lnTo>
                  <a:pt x="78228" y="341630"/>
                </a:lnTo>
                <a:lnTo>
                  <a:pt x="72313" y="335280"/>
                </a:lnTo>
                <a:lnTo>
                  <a:pt x="67678" y="331470"/>
                </a:lnTo>
                <a:lnTo>
                  <a:pt x="57404" y="327660"/>
                </a:lnTo>
                <a:lnTo>
                  <a:pt x="51790" y="326390"/>
                </a:lnTo>
                <a:close/>
              </a:path>
              <a:path w="701675" h="436879">
                <a:moveTo>
                  <a:pt x="101600" y="393700"/>
                </a:moveTo>
                <a:lnTo>
                  <a:pt x="98450" y="393700"/>
                </a:lnTo>
                <a:lnTo>
                  <a:pt x="97447" y="394970"/>
                </a:lnTo>
                <a:lnTo>
                  <a:pt x="95059" y="398780"/>
                </a:lnTo>
                <a:lnTo>
                  <a:pt x="93472" y="400050"/>
                </a:lnTo>
                <a:lnTo>
                  <a:pt x="89535" y="403860"/>
                </a:lnTo>
                <a:lnTo>
                  <a:pt x="87071" y="406400"/>
                </a:lnTo>
                <a:lnTo>
                  <a:pt x="81165" y="411480"/>
                </a:lnTo>
                <a:lnTo>
                  <a:pt x="77584" y="414020"/>
                </a:lnTo>
                <a:lnTo>
                  <a:pt x="67995" y="419100"/>
                </a:lnTo>
                <a:lnTo>
                  <a:pt x="63068" y="420370"/>
                </a:lnTo>
                <a:lnTo>
                  <a:pt x="93421" y="420370"/>
                </a:lnTo>
                <a:lnTo>
                  <a:pt x="96342" y="417830"/>
                </a:lnTo>
                <a:lnTo>
                  <a:pt x="101193" y="412750"/>
                </a:lnTo>
                <a:lnTo>
                  <a:pt x="103085" y="411480"/>
                </a:lnTo>
                <a:lnTo>
                  <a:pt x="105803" y="407670"/>
                </a:lnTo>
                <a:lnTo>
                  <a:pt x="106565" y="406400"/>
                </a:lnTo>
                <a:lnTo>
                  <a:pt x="106921" y="405130"/>
                </a:lnTo>
                <a:lnTo>
                  <a:pt x="107010" y="403860"/>
                </a:lnTo>
                <a:lnTo>
                  <a:pt x="106692" y="402590"/>
                </a:lnTo>
                <a:lnTo>
                  <a:pt x="106489" y="401320"/>
                </a:lnTo>
                <a:lnTo>
                  <a:pt x="105968" y="400050"/>
                </a:lnTo>
                <a:lnTo>
                  <a:pt x="105625" y="400050"/>
                </a:lnTo>
                <a:lnTo>
                  <a:pt x="104571" y="397510"/>
                </a:lnTo>
                <a:lnTo>
                  <a:pt x="104000" y="396240"/>
                </a:lnTo>
                <a:lnTo>
                  <a:pt x="102958" y="394970"/>
                </a:lnTo>
                <a:lnTo>
                  <a:pt x="102476" y="394970"/>
                </a:lnTo>
                <a:lnTo>
                  <a:pt x="101600" y="393700"/>
                </a:lnTo>
                <a:close/>
              </a:path>
              <a:path w="701675" h="436879">
                <a:moveTo>
                  <a:pt x="143484" y="393700"/>
                </a:moveTo>
                <a:lnTo>
                  <a:pt x="139560" y="393700"/>
                </a:lnTo>
                <a:lnTo>
                  <a:pt x="140398" y="394970"/>
                </a:lnTo>
                <a:lnTo>
                  <a:pt x="142532" y="394970"/>
                </a:lnTo>
                <a:lnTo>
                  <a:pt x="143484" y="393700"/>
                </a:lnTo>
                <a:close/>
              </a:path>
              <a:path w="701675" h="436879">
                <a:moveTo>
                  <a:pt x="86537" y="251460"/>
                </a:moveTo>
                <a:lnTo>
                  <a:pt x="79959" y="251460"/>
                </a:lnTo>
                <a:lnTo>
                  <a:pt x="78562" y="252729"/>
                </a:lnTo>
                <a:lnTo>
                  <a:pt x="75311" y="254000"/>
                </a:lnTo>
                <a:lnTo>
                  <a:pt x="74015" y="255270"/>
                </a:lnTo>
                <a:lnTo>
                  <a:pt x="72021" y="256540"/>
                </a:lnTo>
                <a:lnTo>
                  <a:pt x="71285" y="256540"/>
                </a:lnTo>
                <a:lnTo>
                  <a:pt x="70294" y="257810"/>
                </a:lnTo>
                <a:lnTo>
                  <a:pt x="70027" y="259079"/>
                </a:lnTo>
                <a:lnTo>
                  <a:pt x="70104" y="260350"/>
                </a:lnTo>
                <a:lnTo>
                  <a:pt x="139204" y="393700"/>
                </a:lnTo>
                <a:lnTo>
                  <a:pt x="145745" y="393700"/>
                </a:lnTo>
                <a:lnTo>
                  <a:pt x="147104" y="392430"/>
                </a:lnTo>
                <a:lnTo>
                  <a:pt x="150355" y="391160"/>
                </a:lnTo>
                <a:lnTo>
                  <a:pt x="151688" y="389890"/>
                </a:lnTo>
                <a:lnTo>
                  <a:pt x="153670" y="388620"/>
                </a:lnTo>
                <a:lnTo>
                  <a:pt x="154406" y="388620"/>
                </a:lnTo>
                <a:lnTo>
                  <a:pt x="155321" y="387350"/>
                </a:lnTo>
                <a:lnTo>
                  <a:pt x="155600" y="386080"/>
                </a:lnTo>
                <a:lnTo>
                  <a:pt x="155752" y="386080"/>
                </a:lnTo>
                <a:lnTo>
                  <a:pt x="155651" y="384810"/>
                </a:lnTo>
                <a:lnTo>
                  <a:pt x="86817" y="252729"/>
                </a:lnTo>
                <a:lnTo>
                  <a:pt x="86537" y="251460"/>
                </a:lnTo>
                <a:close/>
              </a:path>
              <a:path w="701675" h="436879">
                <a:moveTo>
                  <a:pt x="78228" y="341630"/>
                </a:moveTo>
                <a:lnTo>
                  <a:pt x="47028" y="341630"/>
                </a:lnTo>
                <a:lnTo>
                  <a:pt x="60121" y="346710"/>
                </a:lnTo>
                <a:lnTo>
                  <a:pt x="65519" y="353060"/>
                </a:lnTo>
                <a:lnTo>
                  <a:pt x="69786" y="360680"/>
                </a:lnTo>
                <a:lnTo>
                  <a:pt x="21259" y="386080"/>
                </a:lnTo>
                <a:lnTo>
                  <a:pt x="51569" y="386080"/>
                </a:lnTo>
                <a:lnTo>
                  <a:pt x="87718" y="367030"/>
                </a:lnTo>
                <a:lnTo>
                  <a:pt x="88912" y="365760"/>
                </a:lnTo>
                <a:lnTo>
                  <a:pt x="90360" y="361950"/>
                </a:lnTo>
                <a:lnTo>
                  <a:pt x="90068" y="360680"/>
                </a:lnTo>
                <a:lnTo>
                  <a:pt x="87185" y="354330"/>
                </a:lnTo>
                <a:lnTo>
                  <a:pt x="84175" y="349250"/>
                </a:lnTo>
                <a:lnTo>
                  <a:pt x="80594" y="344170"/>
                </a:lnTo>
                <a:lnTo>
                  <a:pt x="78228" y="341630"/>
                </a:lnTo>
                <a:close/>
              </a:path>
              <a:path w="701675" h="436879">
                <a:moveTo>
                  <a:pt x="199377" y="250190"/>
                </a:moveTo>
                <a:lnTo>
                  <a:pt x="187210" y="250190"/>
                </a:lnTo>
                <a:lnTo>
                  <a:pt x="180670" y="252729"/>
                </a:lnTo>
                <a:lnTo>
                  <a:pt x="150799" y="279400"/>
                </a:lnTo>
                <a:lnTo>
                  <a:pt x="147586" y="298450"/>
                </a:lnTo>
                <a:lnTo>
                  <a:pt x="149948" y="312420"/>
                </a:lnTo>
                <a:lnTo>
                  <a:pt x="175412" y="353060"/>
                </a:lnTo>
                <a:lnTo>
                  <a:pt x="192570" y="360680"/>
                </a:lnTo>
                <a:lnTo>
                  <a:pt x="198767" y="360680"/>
                </a:lnTo>
                <a:lnTo>
                  <a:pt x="241007" y="344170"/>
                </a:lnTo>
                <a:lnTo>
                  <a:pt x="197535" y="344170"/>
                </a:lnTo>
                <a:lnTo>
                  <a:pt x="189953" y="340360"/>
                </a:lnTo>
                <a:lnTo>
                  <a:pt x="186537" y="337820"/>
                </a:lnTo>
                <a:lnTo>
                  <a:pt x="180441" y="331470"/>
                </a:lnTo>
                <a:lnTo>
                  <a:pt x="177622" y="326390"/>
                </a:lnTo>
                <a:lnTo>
                  <a:pt x="175056" y="321310"/>
                </a:lnTo>
                <a:lnTo>
                  <a:pt x="197654" y="309880"/>
                </a:lnTo>
                <a:lnTo>
                  <a:pt x="168846" y="309880"/>
                </a:lnTo>
                <a:lnTo>
                  <a:pt x="167093" y="306070"/>
                </a:lnTo>
                <a:lnTo>
                  <a:pt x="165925" y="302260"/>
                </a:lnTo>
                <a:lnTo>
                  <a:pt x="164706" y="294640"/>
                </a:lnTo>
                <a:lnTo>
                  <a:pt x="164782" y="290830"/>
                </a:lnTo>
                <a:lnTo>
                  <a:pt x="194614" y="264160"/>
                </a:lnTo>
                <a:lnTo>
                  <a:pt x="225425" y="264160"/>
                </a:lnTo>
                <a:lnTo>
                  <a:pt x="219913" y="259079"/>
                </a:lnTo>
                <a:lnTo>
                  <a:pt x="215265" y="255270"/>
                </a:lnTo>
                <a:lnTo>
                  <a:pt x="204990" y="251460"/>
                </a:lnTo>
                <a:lnTo>
                  <a:pt x="199377" y="250190"/>
                </a:lnTo>
                <a:close/>
              </a:path>
              <a:path w="701675" h="436879">
                <a:moveTo>
                  <a:pt x="250063" y="317500"/>
                </a:moveTo>
                <a:lnTo>
                  <a:pt x="246037" y="317500"/>
                </a:lnTo>
                <a:lnTo>
                  <a:pt x="245033" y="318770"/>
                </a:lnTo>
                <a:lnTo>
                  <a:pt x="242646" y="321310"/>
                </a:lnTo>
                <a:lnTo>
                  <a:pt x="241058" y="323850"/>
                </a:lnTo>
                <a:lnTo>
                  <a:pt x="237121" y="327660"/>
                </a:lnTo>
                <a:lnTo>
                  <a:pt x="234657" y="330200"/>
                </a:lnTo>
                <a:lnTo>
                  <a:pt x="228765" y="335280"/>
                </a:lnTo>
                <a:lnTo>
                  <a:pt x="225171" y="336550"/>
                </a:lnTo>
                <a:lnTo>
                  <a:pt x="215582" y="341630"/>
                </a:lnTo>
                <a:lnTo>
                  <a:pt x="210654" y="344170"/>
                </a:lnTo>
                <a:lnTo>
                  <a:pt x="241007" y="344170"/>
                </a:lnTo>
                <a:lnTo>
                  <a:pt x="243928" y="341630"/>
                </a:lnTo>
                <a:lnTo>
                  <a:pt x="248780" y="336550"/>
                </a:lnTo>
                <a:lnTo>
                  <a:pt x="250672" y="335280"/>
                </a:lnTo>
                <a:lnTo>
                  <a:pt x="253390" y="331470"/>
                </a:lnTo>
                <a:lnTo>
                  <a:pt x="254152" y="330200"/>
                </a:lnTo>
                <a:lnTo>
                  <a:pt x="254508" y="328930"/>
                </a:lnTo>
                <a:lnTo>
                  <a:pt x="254596" y="326390"/>
                </a:lnTo>
                <a:lnTo>
                  <a:pt x="254444" y="326390"/>
                </a:lnTo>
                <a:lnTo>
                  <a:pt x="254076" y="325120"/>
                </a:lnTo>
                <a:lnTo>
                  <a:pt x="253555" y="323850"/>
                </a:lnTo>
                <a:lnTo>
                  <a:pt x="253212" y="323850"/>
                </a:lnTo>
                <a:lnTo>
                  <a:pt x="252158" y="321310"/>
                </a:lnTo>
                <a:lnTo>
                  <a:pt x="251587" y="320040"/>
                </a:lnTo>
                <a:lnTo>
                  <a:pt x="250545" y="318770"/>
                </a:lnTo>
                <a:lnTo>
                  <a:pt x="250063" y="317500"/>
                </a:lnTo>
                <a:close/>
              </a:path>
              <a:path w="701675" h="436879">
                <a:moveTo>
                  <a:pt x="290118" y="317500"/>
                </a:moveTo>
                <a:lnTo>
                  <a:pt x="287985" y="317500"/>
                </a:lnTo>
                <a:lnTo>
                  <a:pt x="288582" y="318770"/>
                </a:lnTo>
                <a:lnTo>
                  <a:pt x="290118" y="317500"/>
                </a:lnTo>
                <a:close/>
              </a:path>
              <a:path w="701675" h="436879">
                <a:moveTo>
                  <a:pt x="254533" y="218440"/>
                </a:moveTo>
                <a:lnTo>
                  <a:pt x="250913" y="218440"/>
                </a:lnTo>
                <a:lnTo>
                  <a:pt x="248881" y="219709"/>
                </a:lnTo>
                <a:lnTo>
                  <a:pt x="247650" y="219709"/>
                </a:lnTo>
                <a:lnTo>
                  <a:pt x="244652" y="220979"/>
                </a:lnTo>
                <a:lnTo>
                  <a:pt x="243459" y="222250"/>
                </a:lnTo>
                <a:lnTo>
                  <a:pt x="241693" y="223520"/>
                </a:lnTo>
                <a:lnTo>
                  <a:pt x="241033" y="223520"/>
                </a:lnTo>
                <a:lnTo>
                  <a:pt x="240144" y="224790"/>
                </a:lnTo>
                <a:lnTo>
                  <a:pt x="240030" y="227329"/>
                </a:lnTo>
                <a:lnTo>
                  <a:pt x="286804" y="317500"/>
                </a:lnTo>
                <a:lnTo>
                  <a:pt x="293331" y="317500"/>
                </a:lnTo>
                <a:lnTo>
                  <a:pt x="294690" y="316230"/>
                </a:lnTo>
                <a:lnTo>
                  <a:pt x="297954" y="314960"/>
                </a:lnTo>
                <a:lnTo>
                  <a:pt x="299275" y="313690"/>
                </a:lnTo>
                <a:lnTo>
                  <a:pt x="301269" y="312420"/>
                </a:lnTo>
                <a:lnTo>
                  <a:pt x="301993" y="312420"/>
                </a:lnTo>
                <a:lnTo>
                  <a:pt x="302920" y="311150"/>
                </a:lnTo>
                <a:lnTo>
                  <a:pt x="303187" y="309880"/>
                </a:lnTo>
                <a:lnTo>
                  <a:pt x="303237" y="308610"/>
                </a:lnTo>
                <a:lnTo>
                  <a:pt x="270662" y="246379"/>
                </a:lnTo>
                <a:lnTo>
                  <a:pt x="272249" y="237490"/>
                </a:lnTo>
                <a:lnTo>
                  <a:pt x="274193" y="231140"/>
                </a:lnTo>
                <a:lnTo>
                  <a:pt x="261264" y="231140"/>
                </a:lnTo>
                <a:lnTo>
                  <a:pt x="254876" y="219709"/>
                </a:lnTo>
                <a:lnTo>
                  <a:pt x="254533" y="218440"/>
                </a:lnTo>
                <a:close/>
              </a:path>
              <a:path w="701675" h="436879">
                <a:moveTo>
                  <a:pt x="225425" y="264160"/>
                </a:moveTo>
                <a:lnTo>
                  <a:pt x="194614" y="264160"/>
                </a:lnTo>
                <a:lnTo>
                  <a:pt x="207708" y="270510"/>
                </a:lnTo>
                <a:lnTo>
                  <a:pt x="213106" y="275590"/>
                </a:lnTo>
                <a:lnTo>
                  <a:pt x="217373" y="284480"/>
                </a:lnTo>
                <a:lnTo>
                  <a:pt x="168846" y="309880"/>
                </a:lnTo>
                <a:lnTo>
                  <a:pt x="197654" y="309880"/>
                </a:lnTo>
                <a:lnTo>
                  <a:pt x="235318" y="290830"/>
                </a:lnTo>
                <a:lnTo>
                  <a:pt x="236499" y="289560"/>
                </a:lnTo>
                <a:lnTo>
                  <a:pt x="237959" y="285750"/>
                </a:lnTo>
                <a:lnTo>
                  <a:pt x="237655" y="283210"/>
                </a:lnTo>
                <a:lnTo>
                  <a:pt x="234772" y="278130"/>
                </a:lnTo>
                <a:lnTo>
                  <a:pt x="231762" y="271780"/>
                </a:lnTo>
                <a:lnTo>
                  <a:pt x="228180" y="266700"/>
                </a:lnTo>
                <a:lnTo>
                  <a:pt x="225425" y="264160"/>
                </a:lnTo>
                <a:close/>
              </a:path>
              <a:path w="701675" h="436879">
                <a:moveTo>
                  <a:pt x="329260" y="213359"/>
                </a:moveTo>
                <a:lnTo>
                  <a:pt x="291630" y="213359"/>
                </a:lnTo>
                <a:lnTo>
                  <a:pt x="297281" y="214629"/>
                </a:lnTo>
                <a:lnTo>
                  <a:pt x="300012" y="214629"/>
                </a:lnTo>
                <a:lnTo>
                  <a:pt x="305244" y="217170"/>
                </a:lnTo>
                <a:lnTo>
                  <a:pt x="307721" y="219709"/>
                </a:lnTo>
                <a:lnTo>
                  <a:pt x="312394" y="224790"/>
                </a:lnTo>
                <a:lnTo>
                  <a:pt x="314540" y="228600"/>
                </a:lnTo>
                <a:lnTo>
                  <a:pt x="344855" y="287020"/>
                </a:lnTo>
                <a:lnTo>
                  <a:pt x="345198" y="287020"/>
                </a:lnTo>
                <a:lnTo>
                  <a:pt x="346049" y="288290"/>
                </a:lnTo>
                <a:lnTo>
                  <a:pt x="349148" y="288290"/>
                </a:lnTo>
                <a:lnTo>
                  <a:pt x="351472" y="287020"/>
                </a:lnTo>
                <a:lnTo>
                  <a:pt x="352818" y="285750"/>
                </a:lnTo>
                <a:lnTo>
                  <a:pt x="355942" y="284480"/>
                </a:lnTo>
                <a:lnTo>
                  <a:pt x="357238" y="284480"/>
                </a:lnTo>
                <a:lnTo>
                  <a:pt x="359219" y="281940"/>
                </a:lnTo>
                <a:lnTo>
                  <a:pt x="359968" y="281940"/>
                </a:lnTo>
                <a:lnTo>
                  <a:pt x="360959" y="280670"/>
                </a:lnTo>
                <a:lnTo>
                  <a:pt x="361238" y="280670"/>
                </a:lnTo>
                <a:lnTo>
                  <a:pt x="361302" y="278130"/>
                </a:lnTo>
                <a:lnTo>
                  <a:pt x="328714" y="215900"/>
                </a:lnTo>
                <a:lnTo>
                  <a:pt x="329260" y="213359"/>
                </a:lnTo>
                <a:close/>
              </a:path>
              <a:path w="701675" h="436879">
                <a:moveTo>
                  <a:pt x="385552" y="184150"/>
                </a:moveTo>
                <a:lnTo>
                  <a:pt x="358076" y="184150"/>
                </a:lnTo>
                <a:lnTo>
                  <a:pt x="363308" y="187960"/>
                </a:lnTo>
                <a:lnTo>
                  <a:pt x="365747" y="189230"/>
                </a:lnTo>
                <a:lnTo>
                  <a:pt x="370281" y="195580"/>
                </a:lnTo>
                <a:lnTo>
                  <a:pt x="372389" y="198120"/>
                </a:lnTo>
                <a:lnTo>
                  <a:pt x="402704" y="257810"/>
                </a:lnTo>
                <a:lnTo>
                  <a:pt x="407060" y="257810"/>
                </a:lnTo>
                <a:lnTo>
                  <a:pt x="409308" y="256540"/>
                </a:lnTo>
                <a:lnTo>
                  <a:pt x="410692" y="256540"/>
                </a:lnTo>
                <a:lnTo>
                  <a:pt x="413931" y="254000"/>
                </a:lnTo>
                <a:lnTo>
                  <a:pt x="415226" y="254000"/>
                </a:lnTo>
                <a:lnTo>
                  <a:pt x="417195" y="252729"/>
                </a:lnTo>
                <a:lnTo>
                  <a:pt x="417918" y="251460"/>
                </a:lnTo>
                <a:lnTo>
                  <a:pt x="418833" y="250190"/>
                </a:lnTo>
                <a:lnTo>
                  <a:pt x="419100" y="250190"/>
                </a:lnTo>
                <a:lnTo>
                  <a:pt x="419150" y="248920"/>
                </a:lnTo>
                <a:lnTo>
                  <a:pt x="389648" y="191770"/>
                </a:lnTo>
                <a:lnTo>
                  <a:pt x="387045" y="186690"/>
                </a:lnTo>
                <a:lnTo>
                  <a:pt x="385552" y="184150"/>
                </a:lnTo>
                <a:close/>
              </a:path>
              <a:path w="701675" h="436879">
                <a:moveTo>
                  <a:pt x="85229" y="250190"/>
                </a:moveTo>
                <a:lnTo>
                  <a:pt x="83159" y="250190"/>
                </a:lnTo>
                <a:lnTo>
                  <a:pt x="82219" y="251460"/>
                </a:lnTo>
                <a:lnTo>
                  <a:pt x="86169" y="251460"/>
                </a:lnTo>
                <a:lnTo>
                  <a:pt x="85229" y="250190"/>
                </a:lnTo>
                <a:close/>
              </a:path>
              <a:path w="701675" h="436879">
                <a:moveTo>
                  <a:pt x="299046" y="195580"/>
                </a:moveTo>
                <a:lnTo>
                  <a:pt x="295821" y="195580"/>
                </a:lnTo>
                <a:lnTo>
                  <a:pt x="289052" y="196850"/>
                </a:lnTo>
                <a:lnTo>
                  <a:pt x="285496" y="198120"/>
                </a:lnTo>
                <a:lnTo>
                  <a:pt x="281800" y="200660"/>
                </a:lnTo>
                <a:lnTo>
                  <a:pt x="276961" y="203200"/>
                </a:lnTo>
                <a:lnTo>
                  <a:pt x="272872" y="207009"/>
                </a:lnTo>
                <a:lnTo>
                  <a:pt x="266115" y="217170"/>
                </a:lnTo>
                <a:lnTo>
                  <a:pt x="263372" y="223520"/>
                </a:lnTo>
                <a:lnTo>
                  <a:pt x="261264" y="231140"/>
                </a:lnTo>
                <a:lnTo>
                  <a:pt x="274193" y="231140"/>
                </a:lnTo>
                <a:lnTo>
                  <a:pt x="278841" y="222250"/>
                </a:lnTo>
                <a:lnTo>
                  <a:pt x="281889" y="218440"/>
                </a:lnTo>
                <a:lnTo>
                  <a:pt x="288696" y="214629"/>
                </a:lnTo>
                <a:lnTo>
                  <a:pt x="291630" y="213359"/>
                </a:lnTo>
                <a:lnTo>
                  <a:pt x="329260" y="213359"/>
                </a:lnTo>
                <a:lnTo>
                  <a:pt x="330352" y="208279"/>
                </a:lnTo>
                <a:lnTo>
                  <a:pt x="331917" y="203200"/>
                </a:lnTo>
                <a:lnTo>
                  <a:pt x="318439" y="203200"/>
                </a:lnTo>
                <a:lnTo>
                  <a:pt x="316014" y="201930"/>
                </a:lnTo>
                <a:lnTo>
                  <a:pt x="313448" y="199390"/>
                </a:lnTo>
                <a:lnTo>
                  <a:pt x="308038" y="196850"/>
                </a:lnTo>
                <a:lnTo>
                  <a:pt x="305155" y="196850"/>
                </a:lnTo>
                <a:lnTo>
                  <a:pt x="299046" y="195580"/>
                </a:lnTo>
                <a:close/>
              </a:path>
              <a:path w="701675" h="436879">
                <a:moveTo>
                  <a:pt x="468160" y="114300"/>
                </a:moveTo>
                <a:lnTo>
                  <a:pt x="450380" y="114300"/>
                </a:lnTo>
                <a:lnTo>
                  <a:pt x="443826" y="116840"/>
                </a:lnTo>
                <a:lnTo>
                  <a:pt x="413956" y="143509"/>
                </a:lnTo>
                <a:lnTo>
                  <a:pt x="410743" y="162560"/>
                </a:lnTo>
                <a:lnTo>
                  <a:pt x="413118" y="176530"/>
                </a:lnTo>
                <a:lnTo>
                  <a:pt x="438581" y="215900"/>
                </a:lnTo>
                <a:lnTo>
                  <a:pt x="455726" y="224790"/>
                </a:lnTo>
                <a:lnTo>
                  <a:pt x="461937" y="224790"/>
                </a:lnTo>
                <a:lnTo>
                  <a:pt x="502475" y="208279"/>
                </a:lnTo>
                <a:lnTo>
                  <a:pt x="464832" y="208279"/>
                </a:lnTo>
                <a:lnTo>
                  <a:pt x="460692" y="207009"/>
                </a:lnTo>
                <a:lnTo>
                  <a:pt x="438213" y="185420"/>
                </a:lnTo>
                <a:lnTo>
                  <a:pt x="460811" y="173990"/>
                </a:lnTo>
                <a:lnTo>
                  <a:pt x="432015" y="173990"/>
                </a:lnTo>
                <a:lnTo>
                  <a:pt x="430263" y="170180"/>
                </a:lnTo>
                <a:lnTo>
                  <a:pt x="429082" y="166370"/>
                </a:lnTo>
                <a:lnTo>
                  <a:pt x="427875" y="158750"/>
                </a:lnTo>
                <a:lnTo>
                  <a:pt x="427951" y="154940"/>
                </a:lnTo>
                <a:lnTo>
                  <a:pt x="457771" y="128270"/>
                </a:lnTo>
                <a:lnTo>
                  <a:pt x="488984" y="128270"/>
                </a:lnTo>
                <a:lnTo>
                  <a:pt x="483069" y="121920"/>
                </a:lnTo>
                <a:lnTo>
                  <a:pt x="478434" y="119379"/>
                </a:lnTo>
                <a:lnTo>
                  <a:pt x="468160" y="114300"/>
                </a:lnTo>
                <a:close/>
              </a:path>
              <a:path w="701675" h="436879">
                <a:moveTo>
                  <a:pt x="511898" y="180340"/>
                </a:moveTo>
                <a:lnTo>
                  <a:pt x="510451" y="180340"/>
                </a:lnTo>
                <a:lnTo>
                  <a:pt x="509193" y="181610"/>
                </a:lnTo>
                <a:lnTo>
                  <a:pt x="508203" y="182880"/>
                </a:lnTo>
                <a:lnTo>
                  <a:pt x="505815" y="185420"/>
                </a:lnTo>
                <a:lnTo>
                  <a:pt x="504228" y="187960"/>
                </a:lnTo>
                <a:lnTo>
                  <a:pt x="500278" y="191770"/>
                </a:lnTo>
                <a:lnTo>
                  <a:pt x="497827" y="194310"/>
                </a:lnTo>
                <a:lnTo>
                  <a:pt x="491921" y="198120"/>
                </a:lnTo>
                <a:lnTo>
                  <a:pt x="488327" y="200660"/>
                </a:lnTo>
                <a:lnTo>
                  <a:pt x="478739" y="205740"/>
                </a:lnTo>
                <a:lnTo>
                  <a:pt x="473824" y="207009"/>
                </a:lnTo>
                <a:lnTo>
                  <a:pt x="464832" y="208279"/>
                </a:lnTo>
                <a:lnTo>
                  <a:pt x="502475" y="208279"/>
                </a:lnTo>
                <a:lnTo>
                  <a:pt x="504177" y="207009"/>
                </a:lnTo>
                <a:lnTo>
                  <a:pt x="507098" y="204470"/>
                </a:lnTo>
                <a:lnTo>
                  <a:pt x="511949" y="200660"/>
                </a:lnTo>
                <a:lnTo>
                  <a:pt x="513842" y="198120"/>
                </a:lnTo>
                <a:lnTo>
                  <a:pt x="516547" y="195580"/>
                </a:lnTo>
                <a:lnTo>
                  <a:pt x="517321" y="194310"/>
                </a:lnTo>
                <a:lnTo>
                  <a:pt x="517664" y="193040"/>
                </a:lnTo>
                <a:lnTo>
                  <a:pt x="517766" y="191770"/>
                </a:lnTo>
                <a:lnTo>
                  <a:pt x="517753" y="190500"/>
                </a:lnTo>
                <a:lnTo>
                  <a:pt x="517448" y="189230"/>
                </a:lnTo>
                <a:lnTo>
                  <a:pt x="517245" y="189230"/>
                </a:lnTo>
                <a:lnTo>
                  <a:pt x="516724" y="187960"/>
                </a:lnTo>
                <a:lnTo>
                  <a:pt x="516369" y="186690"/>
                </a:lnTo>
                <a:lnTo>
                  <a:pt x="515327" y="185420"/>
                </a:lnTo>
                <a:lnTo>
                  <a:pt x="514756" y="184150"/>
                </a:lnTo>
                <a:lnTo>
                  <a:pt x="513702" y="182880"/>
                </a:lnTo>
                <a:lnTo>
                  <a:pt x="513232" y="181610"/>
                </a:lnTo>
                <a:lnTo>
                  <a:pt x="512356" y="181610"/>
                </a:lnTo>
                <a:lnTo>
                  <a:pt x="511898" y="180340"/>
                </a:lnTo>
                <a:close/>
              </a:path>
              <a:path w="701675" h="436879">
                <a:moveTo>
                  <a:pt x="365252" y="166370"/>
                </a:moveTo>
                <a:lnTo>
                  <a:pt x="350837" y="166370"/>
                </a:lnTo>
                <a:lnTo>
                  <a:pt x="345490" y="167640"/>
                </a:lnTo>
                <a:lnTo>
                  <a:pt x="324142" y="187960"/>
                </a:lnTo>
                <a:lnTo>
                  <a:pt x="321132" y="194310"/>
                </a:lnTo>
                <a:lnTo>
                  <a:pt x="319735" y="199390"/>
                </a:lnTo>
                <a:lnTo>
                  <a:pt x="318439" y="203200"/>
                </a:lnTo>
                <a:lnTo>
                  <a:pt x="331917" y="203200"/>
                </a:lnTo>
                <a:lnTo>
                  <a:pt x="332308" y="201930"/>
                </a:lnTo>
                <a:lnTo>
                  <a:pt x="336880" y="191770"/>
                </a:lnTo>
                <a:lnTo>
                  <a:pt x="339902" y="187960"/>
                </a:lnTo>
                <a:lnTo>
                  <a:pt x="346684" y="184150"/>
                </a:lnTo>
                <a:lnTo>
                  <a:pt x="385552" y="184150"/>
                </a:lnTo>
                <a:lnTo>
                  <a:pt x="384060" y="181610"/>
                </a:lnTo>
                <a:lnTo>
                  <a:pt x="377317" y="173990"/>
                </a:lnTo>
                <a:lnTo>
                  <a:pt x="373557" y="171450"/>
                </a:lnTo>
                <a:lnTo>
                  <a:pt x="365252" y="166370"/>
                </a:lnTo>
                <a:close/>
              </a:path>
              <a:path w="701675" h="436879">
                <a:moveTo>
                  <a:pt x="518045" y="82550"/>
                </a:moveTo>
                <a:lnTo>
                  <a:pt x="512051" y="82550"/>
                </a:lnTo>
                <a:lnTo>
                  <a:pt x="510806" y="83820"/>
                </a:lnTo>
                <a:lnTo>
                  <a:pt x="507822" y="85090"/>
                </a:lnTo>
                <a:lnTo>
                  <a:pt x="506615" y="85090"/>
                </a:lnTo>
                <a:lnTo>
                  <a:pt x="504863" y="86359"/>
                </a:lnTo>
                <a:lnTo>
                  <a:pt x="504202" y="87629"/>
                </a:lnTo>
                <a:lnTo>
                  <a:pt x="503313" y="88900"/>
                </a:lnTo>
                <a:lnTo>
                  <a:pt x="503085" y="88900"/>
                </a:lnTo>
                <a:lnTo>
                  <a:pt x="503059" y="90170"/>
                </a:lnTo>
                <a:lnTo>
                  <a:pt x="503199" y="90170"/>
                </a:lnTo>
                <a:lnTo>
                  <a:pt x="549960" y="180340"/>
                </a:lnTo>
                <a:lnTo>
                  <a:pt x="550303" y="181610"/>
                </a:lnTo>
                <a:lnTo>
                  <a:pt x="554228" y="181610"/>
                </a:lnTo>
                <a:lnTo>
                  <a:pt x="556488" y="180340"/>
                </a:lnTo>
                <a:lnTo>
                  <a:pt x="557860" y="180340"/>
                </a:lnTo>
                <a:lnTo>
                  <a:pt x="561111" y="177800"/>
                </a:lnTo>
                <a:lnTo>
                  <a:pt x="562444" y="177800"/>
                </a:lnTo>
                <a:lnTo>
                  <a:pt x="564426" y="176530"/>
                </a:lnTo>
                <a:lnTo>
                  <a:pt x="565162" y="175260"/>
                </a:lnTo>
                <a:lnTo>
                  <a:pt x="566077" y="173990"/>
                </a:lnTo>
                <a:lnTo>
                  <a:pt x="566343" y="173990"/>
                </a:lnTo>
                <a:lnTo>
                  <a:pt x="566407" y="172720"/>
                </a:lnTo>
                <a:lnTo>
                  <a:pt x="533831" y="109220"/>
                </a:lnTo>
                <a:lnTo>
                  <a:pt x="535381" y="101600"/>
                </a:lnTo>
                <a:lnTo>
                  <a:pt x="537438" y="95250"/>
                </a:lnTo>
                <a:lnTo>
                  <a:pt x="524421" y="95250"/>
                </a:lnTo>
                <a:lnTo>
                  <a:pt x="518045" y="82550"/>
                </a:lnTo>
                <a:close/>
              </a:path>
              <a:path w="701675" h="436879">
                <a:moveTo>
                  <a:pt x="488984" y="128270"/>
                </a:moveTo>
                <a:lnTo>
                  <a:pt x="457771" y="128270"/>
                </a:lnTo>
                <a:lnTo>
                  <a:pt x="470877" y="134620"/>
                </a:lnTo>
                <a:lnTo>
                  <a:pt x="476275" y="139700"/>
                </a:lnTo>
                <a:lnTo>
                  <a:pt x="480529" y="148590"/>
                </a:lnTo>
                <a:lnTo>
                  <a:pt x="432015" y="173990"/>
                </a:lnTo>
                <a:lnTo>
                  <a:pt x="460811" y="173990"/>
                </a:lnTo>
                <a:lnTo>
                  <a:pt x="498475" y="154940"/>
                </a:lnTo>
                <a:lnTo>
                  <a:pt x="499668" y="153670"/>
                </a:lnTo>
                <a:lnTo>
                  <a:pt x="501116" y="149859"/>
                </a:lnTo>
                <a:lnTo>
                  <a:pt x="500811" y="147320"/>
                </a:lnTo>
                <a:lnTo>
                  <a:pt x="497941" y="142240"/>
                </a:lnTo>
                <a:lnTo>
                  <a:pt x="494919" y="135890"/>
                </a:lnTo>
                <a:lnTo>
                  <a:pt x="491350" y="130809"/>
                </a:lnTo>
                <a:lnTo>
                  <a:pt x="488984" y="128270"/>
                </a:lnTo>
                <a:close/>
              </a:path>
              <a:path w="701675" h="436879">
                <a:moveTo>
                  <a:pt x="614527" y="149859"/>
                </a:moveTo>
                <a:lnTo>
                  <a:pt x="610616" y="149859"/>
                </a:lnTo>
                <a:lnTo>
                  <a:pt x="611530" y="151130"/>
                </a:lnTo>
                <a:lnTo>
                  <a:pt x="613587" y="151130"/>
                </a:lnTo>
                <a:lnTo>
                  <a:pt x="614527" y="149859"/>
                </a:lnTo>
                <a:close/>
              </a:path>
              <a:path w="701675" h="436879">
                <a:moveTo>
                  <a:pt x="592407" y="76200"/>
                </a:moveTo>
                <a:lnTo>
                  <a:pt x="562229" y="76200"/>
                </a:lnTo>
                <a:lnTo>
                  <a:pt x="565073" y="77470"/>
                </a:lnTo>
                <a:lnTo>
                  <a:pt x="570420" y="80009"/>
                </a:lnTo>
                <a:lnTo>
                  <a:pt x="572960" y="82550"/>
                </a:lnTo>
                <a:lnTo>
                  <a:pt x="577761" y="87629"/>
                </a:lnTo>
                <a:lnTo>
                  <a:pt x="580275" y="91440"/>
                </a:lnTo>
                <a:lnTo>
                  <a:pt x="610247" y="149859"/>
                </a:lnTo>
                <a:lnTo>
                  <a:pt x="616788" y="149859"/>
                </a:lnTo>
                <a:lnTo>
                  <a:pt x="618185" y="148590"/>
                </a:lnTo>
                <a:lnTo>
                  <a:pt x="621436" y="147320"/>
                </a:lnTo>
                <a:lnTo>
                  <a:pt x="622731" y="146050"/>
                </a:lnTo>
                <a:lnTo>
                  <a:pt x="624725" y="144779"/>
                </a:lnTo>
                <a:lnTo>
                  <a:pt x="625449" y="144779"/>
                </a:lnTo>
                <a:lnTo>
                  <a:pt x="626376" y="143509"/>
                </a:lnTo>
                <a:lnTo>
                  <a:pt x="626643" y="142240"/>
                </a:lnTo>
                <a:lnTo>
                  <a:pt x="626795" y="142240"/>
                </a:lnTo>
                <a:lnTo>
                  <a:pt x="626694" y="140970"/>
                </a:lnTo>
                <a:lnTo>
                  <a:pt x="598220" y="86359"/>
                </a:lnTo>
                <a:lnTo>
                  <a:pt x="594931" y="80009"/>
                </a:lnTo>
                <a:lnTo>
                  <a:pt x="592407" y="76200"/>
                </a:lnTo>
                <a:close/>
              </a:path>
              <a:path w="701675" h="436879">
                <a:moveTo>
                  <a:pt x="640119" y="44450"/>
                </a:moveTo>
                <a:lnTo>
                  <a:pt x="619747" y="44450"/>
                </a:lnTo>
                <a:lnTo>
                  <a:pt x="649351" y="102870"/>
                </a:lnTo>
                <a:lnTo>
                  <a:pt x="652145" y="106679"/>
                </a:lnTo>
                <a:lnTo>
                  <a:pt x="657987" y="113029"/>
                </a:lnTo>
                <a:lnTo>
                  <a:pt x="661136" y="115570"/>
                </a:lnTo>
                <a:lnTo>
                  <a:pt x="667918" y="118109"/>
                </a:lnTo>
                <a:lnTo>
                  <a:pt x="679437" y="118109"/>
                </a:lnTo>
                <a:lnTo>
                  <a:pt x="683717" y="116840"/>
                </a:lnTo>
                <a:lnTo>
                  <a:pt x="689838" y="113029"/>
                </a:lnTo>
                <a:lnTo>
                  <a:pt x="691311" y="111759"/>
                </a:lnTo>
                <a:lnTo>
                  <a:pt x="694131" y="110490"/>
                </a:lnTo>
                <a:lnTo>
                  <a:pt x="695439" y="109220"/>
                </a:lnTo>
                <a:lnTo>
                  <a:pt x="697839" y="106679"/>
                </a:lnTo>
                <a:lnTo>
                  <a:pt x="698842" y="106679"/>
                </a:lnTo>
                <a:lnTo>
                  <a:pt x="700468" y="104140"/>
                </a:lnTo>
                <a:lnTo>
                  <a:pt x="701509" y="101600"/>
                </a:lnTo>
                <a:lnTo>
                  <a:pt x="701484" y="100329"/>
                </a:lnTo>
                <a:lnTo>
                  <a:pt x="675208" y="100329"/>
                </a:lnTo>
                <a:lnTo>
                  <a:pt x="668350" y="96520"/>
                </a:lnTo>
                <a:lnTo>
                  <a:pt x="665060" y="92709"/>
                </a:lnTo>
                <a:lnTo>
                  <a:pt x="640119" y="44450"/>
                </a:lnTo>
                <a:close/>
              </a:path>
              <a:path w="701675" h="436879">
                <a:moveTo>
                  <a:pt x="696429" y="90170"/>
                </a:moveTo>
                <a:lnTo>
                  <a:pt x="692746" y="90170"/>
                </a:lnTo>
                <a:lnTo>
                  <a:pt x="691743" y="91440"/>
                </a:lnTo>
                <a:lnTo>
                  <a:pt x="691121" y="92709"/>
                </a:lnTo>
                <a:lnTo>
                  <a:pt x="689622" y="93979"/>
                </a:lnTo>
                <a:lnTo>
                  <a:pt x="688746" y="95250"/>
                </a:lnTo>
                <a:lnTo>
                  <a:pt x="686689" y="96520"/>
                </a:lnTo>
                <a:lnTo>
                  <a:pt x="685419" y="97790"/>
                </a:lnTo>
                <a:lnTo>
                  <a:pt x="679246" y="100329"/>
                </a:lnTo>
                <a:lnTo>
                  <a:pt x="701484" y="100329"/>
                </a:lnTo>
                <a:lnTo>
                  <a:pt x="700836" y="97790"/>
                </a:lnTo>
                <a:lnTo>
                  <a:pt x="700176" y="96520"/>
                </a:lnTo>
                <a:lnTo>
                  <a:pt x="699185" y="93979"/>
                </a:lnTo>
                <a:lnTo>
                  <a:pt x="698576" y="93979"/>
                </a:lnTo>
                <a:lnTo>
                  <a:pt x="697992" y="92709"/>
                </a:lnTo>
                <a:lnTo>
                  <a:pt x="696899" y="91440"/>
                </a:lnTo>
                <a:lnTo>
                  <a:pt x="696429" y="90170"/>
                </a:lnTo>
                <a:close/>
              </a:path>
              <a:path w="701675" h="436879">
                <a:moveTo>
                  <a:pt x="567677" y="58420"/>
                </a:moveTo>
                <a:lnTo>
                  <a:pt x="557491" y="58420"/>
                </a:lnTo>
                <a:lnTo>
                  <a:pt x="540969" y="66040"/>
                </a:lnTo>
                <a:lnTo>
                  <a:pt x="536613" y="69850"/>
                </a:lnTo>
                <a:lnTo>
                  <a:pt x="529374" y="80009"/>
                </a:lnTo>
                <a:lnTo>
                  <a:pt x="526516" y="87629"/>
                </a:lnTo>
                <a:lnTo>
                  <a:pt x="524421" y="95250"/>
                </a:lnTo>
                <a:lnTo>
                  <a:pt x="537438" y="95250"/>
                </a:lnTo>
                <a:lnTo>
                  <a:pt x="542582" y="85090"/>
                </a:lnTo>
                <a:lnTo>
                  <a:pt x="545896" y="81279"/>
                </a:lnTo>
                <a:lnTo>
                  <a:pt x="553123" y="77470"/>
                </a:lnTo>
                <a:lnTo>
                  <a:pt x="556209" y="77470"/>
                </a:lnTo>
                <a:lnTo>
                  <a:pt x="562229" y="76200"/>
                </a:lnTo>
                <a:lnTo>
                  <a:pt x="592407" y="76200"/>
                </a:lnTo>
                <a:lnTo>
                  <a:pt x="591566" y="74929"/>
                </a:lnTo>
                <a:lnTo>
                  <a:pt x="584695" y="67309"/>
                </a:lnTo>
                <a:lnTo>
                  <a:pt x="580859" y="63500"/>
                </a:lnTo>
                <a:lnTo>
                  <a:pt x="572350" y="59690"/>
                </a:lnTo>
                <a:lnTo>
                  <a:pt x="567677" y="58420"/>
                </a:lnTo>
                <a:close/>
              </a:path>
              <a:path w="701675" h="436879">
                <a:moveTo>
                  <a:pt x="695236" y="88900"/>
                </a:moveTo>
                <a:lnTo>
                  <a:pt x="694118" y="88900"/>
                </a:lnTo>
                <a:lnTo>
                  <a:pt x="693267" y="90170"/>
                </a:lnTo>
                <a:lnTo>
                  <a:pt x="695629" y="90170"/>
                </a:lnTo>
                <a:lnTo>
                  <a:pt x="695236" y="88900"/>
                </a:lnTo>
                <a:close/>
              </a:path>
              <a:path w="701675" h="436879">
                <a:moveTo>
                  <a:pt x="514921" y="81279"/>
                </a:moveTo>
                <a:lnTo>
                  <a:pt x="514070" y="82550"/>
                </a:lnTo>
                <a:lnTo>
                  <a:pt x="516293" y="82550"/>
                </a:lnTo>
                <a:lnTo>
                  <a:pt x="514921" y="81279"/>
                </a:lnTo>
                <a:close/>
              </a:path>
              <a:path w="701675" h="436879">
                <a:moveTo>
                  <a:pt x="616635" y="0"/>
                </a:moveTo>
                <a:lnTo>
                  <a:pt x="613575" y="0"/>
                </a:lnTo>
                <a:lnTo>
                  <a:pt x="611314" y="1270"/>
                </a:lnTo>
                <a:lnTo>
                  <a:pt x="609917" y="2539"/>
                </a:lnTo>
                <a:lnTo>
                  <a:pt x="606666" y="3809"/>
                </a:lnTo>
                <a:lnTo>
                  <a:pt x="605370" y="5079"/>
                </a:lnTo>
                <a:lnTo>
                  <a:pt x="603377" y="6350"/>
                </a:lnTo>
                <a:lnTo>
                  <a:pt x="602640" y="6350"/>
                </a:lnTo>
                <a:lnTo>
                  <a:pt x="601687" y="7620"/>
                </a:lnTo>
                <a:lnTo>
                  <a:pt x="601433" y="8889"/>
                </a:lnTo>
                <a:lnTo>
                  <a:pt x="601484" y="10159"/>
                </a:lnTo>
                <a:lnTo>
                  <a:pt x="612698" y="31750"/>
                </a:lnTo>
                <a:lnTo>
                  <a:pt x="599719" y="38100"/>
                </a:lnTo>
                <a:lnTo>
                  <a:pt x="599300" y="38100"/>
                </a:lnTo>
                <a:lnTo>
                  <a:pt x="598678" y="39370"/>
                </a:lnTo>
                <a:lnTo>
                  <a:pt x="598589" y="41909"/>
                </a:lnTo>
                <a:lnTo>
                  <a:pt x="598741" y="41909"/>
                </a:lnTo>
                <a:lnTo>
                  <a:pt x="599300" y="44450"/>
                </a:lnTo>
                <a:lnTo>
                  <a:pt x="599757" y="45720"/>
                </a:lnTo>
                <a:lnTo>
                  <a:pt x="601649" y="49529"/>
                </a:lnTo>
                <a:lnTo>
                  <a:pt x="602843" y="50800"/>
                </a:lnTo>
                <a:lnTo>
                  <a:pt x="605129" y="52070"/>
                </a:lnTo>
                <a:lnTo>
                  <a:pt x="606196" y="52070"/>
                </a:lnTo>
                <a:lnTo>
                  <a:pt x="619747" y="44450"/>
                </a:lnTo>
                <a:lnTo>
                  <a:pt x="640119" y="44450"/>
                </a:lnTo>
                <a:lnTo>
                  <a:pt x="636181" y="36829"/>
                </a:lnTo>
                <a:lnTo>
                  <a:pt x="659904" y="24129"/>
                </a:lnTo>
                <a:lnTo>
                  <a:pt x="660412" y="22859"/>
                </a:lnTo>
                <a:lnTo>
                  <a:pt x="629145" y="22859"/>
                </a:lnTo>
                <a:lnTo>
                  <a:pt x="617931" y="1270"/>
                </a:lnTo>
                <a:lnTo>
                  <a:pt x="617575" y="1270"/>
                </a:lnTo>
                <a:lnTo>
                  <a:pt x="616635" y="0"/>
                </a:lnTo>
                <a:close/>
              </a:path>
              <a:path w="701675" h="436879">
                <a:moveTo>
                  <a:pt x="652919" y="10159"/>
                </a:moveTo>
                <a:lnTo>
                  <a:pt x="652399" y="11429"/>
                </a:lnTo>
                <a:lnTo>
                  <a:pt x="629145" y="22859"/>
                </a:lnTo>
                <a:lnTo>
                  <a:pt x="660412" y="22859"/>
                </a:lnTo>
                <a:lnTo>
                  <a:pt x="660501" y="20320"/>
                </a:lnTo>
                <a:lnTo>
                  <a:pt x="659904" y="19050"/>
                </a:lnTo>
                <a:lnTo>
                  <a:pt x="657415" y="13970"/>
                </a:lnTo>
                <a:lnTo>
                  <a:pt x="656259" y="12700"/>
                </a:lnTo>
                <a:lnTo>
                  <a:pt x="655675" y="11429"/>
                </a:lnTo>
                <a:lnTo>
                  <a:pt x="653948" y="11429"/>
                </a:lnTo>
                <a:lnTo>
                  <a:pt x="652919" y="10159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5" name="object 15"/>
          <p:cNvSpPr/>
          <p:nvPr/>
        </p:nvSpPr>
        <p:spPr>
          <a:xfrm>
            <a:off x="5250159" y="6176085"/>
            <a:ext cx="618490" cy="374650"/>
          </a:xfrm>
          <a:custGeom>
            <a:avLst/>
            <a:gdLst/>
            <a:ahLst/>
            <a:cxnLst/>
            <a:rect l="l" t="t" r="r" b="b"/>
            <a:pathLst>
              <a:path w="618489" h="374650">
                <a:moveTo>
                  <a:pt x="54216" y="265430"/>
                </a:moveTo>
                <a:lnTo>
                  <a:pt x="37033" y="265430"/>
                </a:lnTo>
                <a:lnTo>
                  <a:pt x="19494" y="273050"/>
                </a:lnTo>
                <a:lnTo>
                  <a:pt x="0" y="309880"/>
                </a:lnTo>
                <a:lnTo>
                  <a:pt x="1117" y="317500"/>
                </a:lnTo>
                <a:lnTo>
                  <a:pt x="18008" y="355600"/>
                </a:lnTo>
                <a:lnTo>
                  <a:pt x="43649" y="374650"/>
                </a:lnTo>
                <a:lnTo>
                  <a:pt x="61506" y="374650"/>
                </a:lnTo>
                <a:lnTo>
                  <a:pt x="67741" y="372109"/>
                </a:lnTo>
                <a:lnTo>
                  <a:pt x="77266" y="367030"/>
                </a:lnTo>
                <a:lnTo>
                  <a:pt x="80124" y="365759"/>
                </a:lnTo>
                <a:lnTo>
                  <a:pt x="85318" y="361950"/>
                </a:lnTo>
                <a:lnTo>
                  <a:pt x="87617" y="359410"/>
                </a:lnTo>
                <a:lnTo>
                  <a:pt x="89598" y="356870"/>
                </a:lnTo>
                <a:lnTo>
                  <a:pt x="49682" y="356870"/>
                </a:lnTo>
                <a:lnTo>
                  <a:pt x="42443" y="353060"/>
                </a:lnTo>
                <a:lnTo>
                  <a:pt x="19915" y="316230"/>
                </a:lnTo>
                <a:lnTo>
                  <a:pt x="18747" y="308609"/>
                </a:lnTo>
                <a:lnTo>
                  <a:pt x="18897" y="302259"/>
                </a:lnTo>
                <a:lnTo>
                  <a:pt x="19977" y="294640"/>
                </a:lnTo>
                <a:lnTo>
                  <a:pt x="24447" y="288290"/>
                </a:lnTo>
                <a:lnTo>
                  <a:pt x="36156" y="281940"/>
                </a:lnTo>
                <a:lnTo>
                  <a:pt x="39763" y="280670"/>
                </a:lnTo>
                <a:lnTo>
                  <a:pt x="64617" y="280670"/>
                </a:lnTo>
                <a:lnTo>
                  <a:pt x="64744" y="278130"/>
                </a:lnTo>
                <a:lnTo>
                  <a:pt x="64109" y="275590"/>
                </a:lnTo>
                <a:lnTo>
                  <a:pt x="62153" y="271780"/>
                </a:lnTo>
                <a:lnTo>
                  <a:pt x="61607" y="270510"/>
                </a:lnTo>
                <a:lnTo>
                  <a:pt x="60655" y="269240"/>
                </a:lnTo>
                <a:lnTo>
                  <a:pt x="60159" y="269240"/>
                </a:lnTo>
                <a:lnTo>
                  <a:pt x="59105" y="267970"/>
                </a:lnTo>
                <a:lnTo>
                  <a:pt x="58572" y="266700"/>
                </a:lnTo>
                <a:lnTo>
                  <a:pt x="56629" y="266700"/>
                </a:lnTo>
                <a:lnTo>
                  <a:pt x="54216" y="265430"/>
                </a:lnTo>
                <a:close/>
              </a:path>
              <a:path w="618489" h="374650">
                <a:moveTo>
                  <a:pt x="91262" y="328930"/>
                </a:moveTo>
                <a:lnTo>
                  <a:pt x="88099" y="328930"/>
                </a:lnTo>
                <a:lnTo>
                  <a:pt x="87287" y="330200"/>
                </a:lnTo>
                <a:lnTo>
                  <a:pt x="84569" y="336550"/>
                </a:lnTo>
                <a:lnTo>
                  <a:pt x="81876" y="341630"/>
                </a:lnTo>
                <a:lnTo>
                  <a:pt x="61023" y="356870"/>
                </a:lnTo>
                <a:lnTo>
                  <a:pt x="89598" y="356870"/>
                </a:lnTo>
                <a:lnTo>
                  <a:pt x="91579" y="354330"/>
                </a:lnTo>
                <a:lnTo>
                  <a:pt x="93243" y="353060"/>
                </a:lnTo>
                <a:lnTo>
                  <a:pt x="95935" y="347980"/>
                </a:lnTo>
                <a:lnTo>
                  <a:pt x="96799" y="346709"/>
                </a:lnTo>
                <a:lnTo>
                  <a:pt x="97599" y="344170"/>
                </a:lnTo>
                <a:lnTo>
                  <a:pt x="97789" y="342900"/>
                </a:lnTo>
                <a:lnTo>
                  <a:pt x="97751" y="341630"/>
                </a:lnTo>
                <a:lnTo>
                  <a:pt x="97256" y="339090"/>
                </a:lnTo>
                <a:lnTo>
                  <a:pt x="96532" y="337820"/>
                </a:lnTo>
                <a:lnTo>
                  <a:pt x="96062" y="336550"/>
                </a:lnTo>
                <a:lnTo>
                  <a:pt x="95478" y="335280"/>
                </a:lnTo>
                <a:lnTo>
                  <a:pt x="94792" y="334009"/>
                </a:lnTo>
                <a:lnTo>
                  <a:pt x="94157" y="332740"/>
                </a:lnTo>
                <a:lnTo>
                  <a:pt x="92963" y="331470"/>
                </a:lnTo>
                <a:lnTo>
                  <a:pt x="92379" y="330200"/>
                </a:lnTo>
                <a:lnTo>
                  <a:pt x="91262" y="328930"/>
                </a:lnTo>
                <a:close/>
              </a:path>
              <a:path w="618489" h="374650">
                <a:moveTo>
                  <a:pt x="93256" y="238760"/>
                </a:moveTo>
                <a:lnTo>
                  <a:pt x="89230" y="238760"/>
                </a:lnTo>
                <a:lnTo>
                  <a:pt x="87007" y="240029"/>
                </a:lnTo>
                <a:lnTo>
                  <a:pt x="85661" y="240029"/>
                </a:lnTo>
                <a:lnTo>
                  <a:pt x="82499" y="242569"/>
                </a:lnTo>
                <a:lnTo>
                  <a:pt x="81203" y="242569"/>
                </a:lnTo>
                <a:lnTo>
                  <a:pt x="79197" y="243840"/>
                </a:lnTo>
                <a:lnTo>
                  <a:pt x="78435" y="245110"/>
                </a:lnTo>
                <a:lnTo>
                  <a:pt x="77431" y="246379"/>
                </a:lnTo>
                <a:lnTo>
                  <a:pt x="77152" y="246379"/>
                </a:lnTo>
                <a:lnTo>
                  <a:pt x="77063" y="247650"/>
                </a:lnTo>
                <a:lnTo>
                  <a:pt x="108826" y="309880"/>
                </a:lnTo>
                <a:lnTo>
                  <a:pt x="112217" y="314959"/>
                </a:lnTo>
                <a:lnTo>
                  <a:pt x="119087" y="322580"/>
                </a:lnTo>
                <a:lnTo>
                  <a:pt x="122948" y="325120"/>
                </a:lnTo>
                <a:lnTo>
                  <a:pt x="131495" y="330200"/>
                </a:lnTo>
                <a:lnTo>
                  <a:pt x="146367" y="330200"/>
                </a:lnTo>
                <a:lnTo>
                  <a:pt x="151879" y="328930"/>
                </a:lnTo>
                <a:lnTo>
                  <a:pt x="162915" y="322580"/>
                </a:lnTo>
                <a:lnTo>
                  <a:pt x="167284" y="318770"/>
                </a:lnTo>
                <a:lnTo>
                  <a:pt x="171816" y="312420"/>
                </a:lnTo>
                <a:lnTo>
                  <a:pt x="138785" y="312420"/>
                </a:lnTo>
                <a:lnTo>
                  <a:pt x="133375" y="308609"/>
                </a:lnTo>
                <a:lnTo>
                  <a:pt x="130835" y="307340"/>
                </a:lnTo>
                <a:lnTo>
                  <a:pt x="126060" y="300990"/>
                </a:lnTo>
                <a:lnTo>
                  <a:pt x="123520" y="297180"/>
                </a:lnTo>
                <a:lnTo>
                  <a:pt x="93624" y="240029"/>
                </a:lnTo>
                <a:lnTo>
                  <a:pt x="93256" y="238760"/>
                </a:lnTo>
                <a:close/>
              </a:path>
              <a:path w="618489" h="374650">
                <a:moveTo>
                  <a:pt x="154114" y="208279"/>
                </a:moveTo>
                <a:lnTo>
                  <a:pt x="147510" y="208279"/>
                </a:lnTo>
                <a:lnTo>
                  <a:pt x="146164" y="209550"/>
                </a:lnTo>
                <a:lnTo>
                  <a:pt x="142925" y="210819"/>
                </a:lnTo>
                <a:lnTo>
                  <a:pt x="141617" y="212090"/>
                </a:lnTo>
                <a:lnTo>
                  <a:pt x="139674" y="213360"/>
                </a:lnTo>
                <a:lnTo>
                  <a:pt x="138925" y="213360"/>
                </a:lnTo>
                <a:lnTo>
                  <a:pt x="137921" y="214629"/>
                </a:lnTo>
                <a:lnTo>
                  <a:pt x="137642" y="215900"/>
                </a:lnTo>
                <a:lnTo>
                  <a:pt x="137667" y="217169"/>
                </a:lnTo>
                <a:lnTo>
                  <a:pt x="170256" y="279400"/>
                </a:lnTo>
                <a:lnTo>
                  <a:pt x="168605" y="288290"/>
                </a:lnTo>
                <a:lnTo>
                  <a:pt x="147675" y="312420"/>
                </a:lnTo>
                <a:lnTo>
                  <a:pt x="171816" y="312420"/>
                </a:lnTo>
                <a:lnTo>
                  <a:pt x="174536" y="308609"/>
                </a:lnTo>
                <a:lnTo>
                  <a:pt x="177444" y="302259"/>
                </a:lnTo>
                <a:lnTo>
                  <a:pt x="179641" y="294640"/>
                </a:lnTo>
                <a:lnTo>
                  <a:pt x="198895" y="294640"/>
                </a:lnTo>
                <a:lnTo>
                  <a:pt x="154393" y="209550"/>
                </a:lnTo>
                <a:lnTo>
                  <a:pt x="154114" y="208279"/>
                </a:lnTo>
                <a:close/>
              </a:path>
              <a:path w="618489" h="374650">
                <a:moveTo>
                  <a:pt x="198895" y="294640"/>
                </a:moveTo>
                <a:lnTo>
                  <a:pt x="179641" y="294640"/>
                </a:lnTo>
                <a:lnTo>
                  <a:pt x="186029" y="306070"/>
                </a:lnTo>
                <a:lnTo>
                  <a:pt x="186359" y="307340"/>
                </a:lnTo>
                <a:lnTo>
                  <a:pt x="189928" y="307340"/>
                </a:lnTo>
                <a:lnTo>
                  <a:pt x="191985" y="306070"/>
                </a:lnTo>
                <a:lnTo>
                  <a:pt x="193255" y="306070"/>
                </a:lnTo>
                <a:lnTo>
                  <a:pt x="196164" y="304800"/>
                </a:lnTo>
                <a:lnTo>
                  <a:pt x="197294" y="303530"/>
                </a:lnTo>
                <a:lnTo>
                  <a:pt x="199072" y="302259"/>
                </a:lnTo>
                <a:lnTo>
                  <a:pt x="199745" y="302259"/>
                </a:lnTo>
                <a:lnTo>
                  <a:pt x="200659" y="300990"/>
                </a:lnTo>
                <a:lnTo>
                  <a:pt x="200913" y="299720"/>
                </a:lnTo>
                <a:lnTo>
                  <a:pt x="200888" y="298450"/>
                </a:lnTo>
                <a:lnTo>
                  <a:pt x="198895" y="294640"/>
                </a:lnTo>
                <a:close/>
              </a:path>
              <a:path w="618489" h="374650">
                <a:moveTo>
                  <a:pt x="233387" y="281940"/>
                </a:moveTo>
                <a:lnTo>
                  <a:pt x="225501" y="281940"/>
                </a:lnTo>
                <a:lnTo>
                  <a:pt x="227037" y="283209"/>
                </a:lnTo>
                <a:lnTo>
                  <a:pt x="231051" y="283209"/>
                </a:lnTo>
                <a:lnTo>
                  <a:pt x="233387" y="281940"/>
                </a:lnTo>
                <a:close/>
              </a:path>
              <a:path w="618489" h="374650">
                <a:moveTo>
                  <a:pt x="64147" y="280670"/>
                </a:moveTo>
                <a:lnTo>
                  <a:pt x="57162" y="280670"/>
                </a:lnTo>
                <a:lnTo>
                  <a:pt x="60871" y="281940"/>
                </a:lnTo>
                <a:lnTo>
                  <a:pt x="62293" y="281940"/>
                </a:lnTo>
                <a:lnTo>
                  <a:pt x="64147" y="280670"/>
                </a:lnTo>
                <a:close/>
              </a:path>
              <a:path w="618489" h="374650">
                <a:moveTo>
                  <a:pt x="275526" y="231140"/>
                </a:moveTo>
                <a:lnTo>
                  <a:pt x="243331" y="231140"/>
                </a:lnTo>
                <a:lnTo>
                  <a:pt x="248907" y="232410"/>
                </a:lnTo>
                <a:lnTo>
                  <a:pt x="251396" y="232410"/>
                </a:lnTo>
                <a:lnTo>
                  <a:pt x="255739" y="234950"/>
                </a:lnTo>
                <a:lnTo>
                  <a:pt x="257479" y="236219"/>
                </a:lnTo>
                <a:lnTo>
                  <a:pt x="260057" y="241300"/>
                </a:lnTo>
                <a:lnTo>
                  <a:pt x="260705" y="243840"/>
                </a:lnTo>
                <a:lnTo>
                  <a:pt x="260794" y="247650"/>
                </a:lnTo>
                <a:lnTo>
                  <a:pt x="260286" y="250190"/>
                </a:lnTo>
                <a:lnTo>
                  <a:pt x="233933" y="266700"/>
                </a:lnTo>
                <a:lnTo>
                  <a:pt x="230974" y="267970"/>
                </a:lnTo>
                <a:lnTo>
                  <a:pt x="216865" y="267970"/>
                </a:lnTo>
                <a:lnTo>
                  <a:pt x="216382" y="269240"/>
                </a:lnTo>
                <a:lnTo>
                  <a:pt x="216458" y="270510"/>
                </a:lnTo>
                <a:lnTo>
                  <a:pt x="216649" y="271780"/>
                </a:lnTo>
                <a:lnTo>
                  <a:pt x="217271" y="273050"/>
                </a:lnTo>
                <a:lnTo>
                  <a:pt x="217754" y="274320"/>
                </a:lnTo>
                <a:lnTo>
                  <a:pt x="219468" y="278130"/>
                </a:lnTo>
                <a:lnTo>
                  <a:pt x="220471" y="279400"/>
                </a:lnTo>
                <a:lnTo>
                  <a:pt x="222364" y="281940"/>
                </a:lnTo>
                <a:lnTo>
                  <a:pt x="238734" y="281940"/>
                </a:lnTo>
                <a:lnTo>
                  <a:pt x="241630" y="280670"/>
                </a:lnTo>
                <a:lnTo>
                  <a:pt x="247878" y="279400"/>
                </a:lnTo>
                <a:lnTo>
                  <a:pt x="251028" y="278130"/>
                </a:lnTo>
                <a:lnTo>
                  <a:pt x="259359" y="273050"/>
                </a:lnTo>
                <a:lnTo>
                  <a:pt x="263753" y="270510"/>
                </a:lnTo>
                <a:lnTo>
                  <a:pt x="271043" y="262890"/>
                </a:lnTo>
                <a:lnTo>
                  <a:pt x="273786" y="259079"/>
                </a:lnTo>
                <a:lnTo>
                  <a:pt x="277456" y="251460"/>
                </a:lnTo>
                <a:lnTo>
                  <a:pt x="278295" y="247650"/>
                </a:lnTo>
                <a:lnTo>
                  <a:pt x="277977" y="238760"/>
                </a:lnTo>
                <a:lnTo>
                  <a:pt x="276707" y="233679"/>
                </a:lnTo>
                <a:lnTo>
                  <a:pt x="275526" y="231140"/>
                </a:lnTo>
                <a:close/>
              </a:path>
              <a:path w="618489" h="374650">
                <a:moveTo>
                  <a:pt x="219709" y="266700"/>
                </a:moveTo>
                <a:lnTo>
                  <a:pt x="218401" y="266700"/>
                </a:lnTo>
                <a:lnTo>
                  <a:pt x="217220" y="267970"/>
                </a:lnTo>
                <a:lnTo>
                  <a:pt x="223469" y="267970"/>
                </a:lnTo>
                <a:lnTo>
                  <a:pt x="219709" y="266700"/>
                </a:lnTo>
                <a:close/>
              </a:path>
              <a:path w="618489" h="374650">
                <a:moveTo>
                  <a:pt x="47764" y="264160"/>
                </a:moveTo>
                <a:lnTo>
                  <a:pt x="45250" y="265430"/>
                </a:lnTo>
                <a:lnTo>
                  <a:pt x="52438" y="265430"/>
                </a:lnTo>
                <a:lnTo>
                  <a:pt x="47764" y="264160"/>
                </a:lnTo>
                <a:close/>
              </a:path>
              <a:path w="618489" h="374650">
                <a:moveTo>
                  <a:pt x="294774" y="161290"/>
                </a:moveTo>
                <a:lnTo>
                  <a:pt x="273735" y="161290"/>
                </a:lnTo>
                <a:lnTo>
                  <a:pt x="303352" y="218440"/>
                </a:lnTo>
                <a:lnTo>
                  <a:pt x="306133" y="222250"/>
                </a:lnTo>
                <a:lnTo>
                  <a:pt x="311975" y="229869"/>
                </a:lnTo>
                <a:lnTo>
                  <a:pt x="315137" y="231140"/>
                </a:lnTo>
                <a:lnTo>
                  <a:pt x="321919" y="234950"/>
                </a:lnTo>
                <a:lnTo>
                  <a:pt x="325577" y="234950"/>
                </a:lnTo>
                <a:lnTo>
                  <a:pt x="333425" y="233679"/>
                </a:lnTo>
                <a:lnTo>
                  <a:pt x="349427" y="224790"/>
                </a:lnTo>
                <a:lnTo>
                  <a:pt x="351828" y="223519"/>
                </a:lnTo>
                <a:lnTo>
                  <a:pt x="352831" y="222250"/>
                </a:lnTo>
                <a:lnTo>
                  <a:pt x="354456" y="220979"/>
                </a:lnTo>
                <a:lnTo>
                  <a:pt x="355003" y="219710"/>
                </a:lnTo>
                <a:lnTo>
                  <a:pt x="355498" y="218440"/>
                </a:lnTo>
                <a:lnTo>
                  <a:pt x="355472" y="217169"/>
                </a:lnTo>
                <a:lnTo>
                  <a:pt x="329196" y="217169"/>
                </a:lnTo>
                <a:lnTo>
                  <a:pt x="322351" y="212090"/>
                </a:lnTo>
                <a:lnTo>
                  <a:pt x="319049" y="208279"/>
                </a:lnTo>
                <a:lnTo>
                  <a:pt x="294774" y="161290"/>
                </a:lnTo>
                <a:close/>
              </a:path>
              <a:path w="618489" h="374650">
                <a:moveTo>
                  <a:pt x="237718" y="170179"/>
                </a:moveTo>
                <a:lnTo>
                  <a:pt x="220103" y="170179"/>
                </a:lnTo>
                <a:lnTo>
                  <a:pt x="214909" y="172719"/>
                </a:lnTo>
                <a:lnTo>
                  <a:pt x="212432" y="172719"/>
                </a:lnTo>
                <a:lnTo>
                  <a:pt x="204622" y="177800"/>
                </a:lnTo>
                <a:lnTo>
                  <a:pt x="200253" y="180340"/>
                </a:lnTo>
                <a:lnTo>
                  <a:pt x="193624" y="187960"/>
                </a:lnTo>
                <a:lnTo>
                  <a:pt x="191236" y="191769"/>
                </a:lnTo>
                <a:lnTo>
                  <a:pt x="188315" y="199390"/>
                </a:lnTo>
                <a:lnTo>
                  <a:pt x="187744" y="203200"/>
                </a:lnTo>
                <a:lnTo>
                  <a:pt x="188353" y="210819"/>
                </a:lnTo>
                <a:lnTo>
                  <a:pt x="189407" y="214629"/>
                </a:lnTo>
                <a:lnTo>
                  <a:pt x="193281" y="222250"/>
                </a:lnTo>
                <a:lnTo>
                  <a:pt x="195681" y="224790"/>
                </a:lnTo>
                <a:lnTo>
                  <a:pt x="201193" y="228600"/>
                </a:lnTo>
                <a:lnTo>
                  <a:pt x="204152" y="231140"/>
                </a:lnTo>
                <a:lnTo>
                  <a:pt x="210489" y="232410"/>
                </a:lnTo>
                <a:lnTo>
                  <a:pt x="213779" y="233679"/>
                </a:lnTo>
                <a:lnTo>
                  <a:pt x="223977" y="233679"/>
                </a:lnTo>
                <a:lnTo>
                  <a:pt x="230746" y="232410"/>
                </a:lnTo>
                <a:lnTo>
                  <a:pt x="240347" y="231140"/>
                </a:lnTo>
                <a:lnTo>
                  <a:pt x="275526" y="231140"/>
                </a:lnTo>
                <a:lnTo>
                  <a:pt x="274345" y="228600"/>
                </a:lnTo>
                <a:lnTo>
                  <a:pt x="258489" y="215900"/>
                </a:lnTo>
                <a:lnTo>
                  <a:pt x="213969" y="215900"/>
                </a:lnTo>
                <a:lnTo>
                  <a:pt x="209511" y="213360"/>
                </a:lnTo>
                <a:lnTo>
                  <a:pt x="207733" y="210819"/>
                </a:lnTo>
                <a:lnTo>
                  <a:pt x="205447" y="207010"/>
                </a:lnTo>
                <a:lnTo>
                  <a:pt x="204901" y="204469"/>
                </a:lnTo>
                <a:lnTo>
                  <a:pt x="204660" y="200660"/>
                </a:lnTo>
                <a:lnTo>
                  <a:pt x="204990" y="199390"/>
                </a:lnTo>
                <a:lnTo>
                  <a:pt x="206514" y="195579"/>
                </a:lnTo>
                <a:lnTo>
                  <a:pt x="207797" y="194310"/>
                </a:lnTo>
                <a:lnTo>
                  <a:pt x="211378" y="190500"/>
                </a:lnTo>
                <a:lnTo>
                  <a:pt x="213664" y="189229"/>
                </a:lnTo>
                <a:lnTo>
                  <a:pt x="219557" y="185419"/>
                </a:lnTo>
                <a:lnTo>
                  <a:pt x="222516" y="184150"/>
                </a:lnTo>
                <a:lnTo>
                  <a:pt x="228104" y="184150"/>
                </a:lnTo>
                <a:lnTo>
                  <a:pt x="230606" y="182879"/>
                </a:lnTo>
                <a:lnTo>
                  <a:pt x="242265" y="182879"/>
                </a:lnTo>
                <a:lnTo>
                  <a:pt x="242696" y="181610"/>
                </a:lnTo>
                <a:lnTo>
                  <a:pt x="242696" y="180340"/>
                </a:lnTo>
                <a:lnTo>
                  <a:pt x="242519" y="179069"/>
                </a:lnTo>
                <a:lnTo>
                  <a:pt x="241858" y="177800"/>
                </a:lnTo>
                <a:lnTo>
                  <a:pt x="241414" y="176529"/>
                </a:lnTo>
                <a:lnTo>
                  <a:pt x="240296" y="173990"/>
                </a:lnTo>
                <a:lnTo>
                  <a:pt x="239788" y="173990"/>
                </a:lnTo>
                <a:lnTo>
                  <a:pt x="238429" y="171450"/>
                </a:lnTo>
                <a:lnTo>
                  <a:pt x="237718" y="170179"/>
                </a:lnTo>
                <a:close/>
              </a:path>
              <a:path w="618489" h="374650">
                <a:moveTo>
                  <a:pt x="349618" y="205740"/>
                </a:moveTo>
                <a:lnTo>
                  <a:pt x="347256" y="205740"/>
                </a:lnTo>
                <a:lnTo>
                  <a:pt x="346735" y="207010"/>
                </a:lnTo>
                <a:lnTo>
                  <a:pt x="345732" y="208279"/>
                </a:lnTo>
                <a:lnTo>
                  <a:pt x="345109" y="208279"/>
                </a:lnTo>
                <a:lnTo>
                  <a:pt x="343623" y="210819"/>
                </a:lnTo>
                <a:lnTo>
                  <a:pt x="342734" y="210819"/>
                </a:lnTo>
                <a:lnTo>
                  <a:pt x="340677" y="213360"/>
                </a:lnTo>
                <a:lnTo>
                  <a:pt x="339407" y="213360"/>
                </a:lnTo>
                <a:lnTo>
                  <a:pt x="333235" y="217169"/>
                </a:lnTo>
                <a:lnTo>
                  <a:pt x="355472" y="217169"/>
                </a:lnTo>
                <a:lnTo>
                  <a:pt x="354825" y="214629"/>
                </a:lnTo>
                <a:lnTo>
                  <a:pt x="354177" y="213360"/>
                </a:lnTo>
                <a:lnTo>
                  <a:pt x="353174" y="210819"/>
                </a:lnTo>
                <a:lnTo>
                  <a:pt x="351980" y="208279"/>
                </a:lnTo>
                <a:lnTo>
                  <a:pt x="350900" y="207010"/>
                </a:lnTo>
                <a:lnTo>
                  <a:pt x="350418" y="207010"/>
                </a:lnTo>
                <a:lnTo>
                  <a:pt x="349618" y="205740"/>
                </a:lnTo>
                <a:close/>
              </a:path>
              <a:path w="618489" h="374650">
                <a:moveTo>
                  <a:pt x="255346" y="214629"/>
                </a:moveTo>
                <a:lnTo>
                  <a:pt x="241706" y="214629"/>
                </a:lnTo>
                <a:lnTo>
                  <a:pt x="231609" y="215900"/>
                </a:lnTo>
                <a:lnTo>
                  <a:pt x="258489" y="215900"/>
                </a:lnTo>
                <a:lnTo>
                  <a:pt x="255346" y="214629"/>
                </a:lnTo>
                <a:close/>
              </a:path>
              <a:path w="618489" h="374650">
                <a:moveTo>
                  <a:pt x="152145" y="207010"/>
                </a:moveTo>
                <a:lnTo>
                  <a:pt x="150647" y="207010"/>
                </a:lnTo>
                <a:lnTo>
                  <a:pt x="149720" y="208279"/>
                </a:lnTo>
                <a:lnTo>
                  <a:pt x="152768" y="208279"/>
                </a:lnTo>
                <a:lnTo>
                  <a:pt x="152145" y="207010"/>
                </a:lnTo>
                <a:close/>
              </a:path>
              <a:path w="618489" h="374650">
                <a:moveTo>
                  <a:pt x="402551" y="85089"/>
                </a:moveTo>
                <a:lnTo>
                  <a:pt x="396366" y="85089"/>
                </a:lnTo>
                <a:lnTo>
                  <a:pt x="383209" y="86360"/>
                </a:lnTo>
                <a:lnTo>
                  <a:pt x="346519" y="111760"/>
                </a:lnTo>
                <a:lnTo>
                  <a:pt x="340448" y="137160"/>
                </a:lnTo>
                <a:lnTo>
                  <a:pt x="343014" y="151129"/>
                </a:lnTo>
                <a:lnTo>
                  <a:pt x="367322" y="189229"/>
                </a:lnTo>
                <a:lnTo>
                  <a:pt x="384213" y="198119"/>
                </a:lnTo>
                <a:lnTo>
                  <a:pt x="390397" y="198119"/>
                </a:lnTo>
                <a:lnTo>
                  <a:pt x="431330" y="182879"/>
                </a:lnTo>
                <a:lnTo>
                  <a:pt x="432313" y="181610"/>
                </a:lnTo>
                <a:lnTo>
                  <a:pt x="401421" y="181610"/>
                </a:lnTo>
                <a:lnTo>
                  <a:pt x="392429" y="180340"/>
                </a:lnTo>
                <a:lnTo>
                  <a:pt x="388315" y="180340"/>
                </a:lnTo>
                <a:lnTo>
                  <a:pt x="380809" y="175260"/>
                </a:lnTo>
                <a:lnTo>
                  <a:pt x="377380" y="172719"/>
                </a:lnTo>
                <a:lnTo>
                  <a:pt x="371132" y="165100"/>
                </a:lnTo>
                <a:lnTo>
                  <a:pt x="368299" y="160020"/>
                </a:lnTo>
                <a:lnTo>
                  <a:pt x="363131" y="151129"/>
                </a:lnTo>
                <a:lnTo>
                  <a:pt x="361251" y="146050"/>
                </a:lnTo>
                <a:lnTo>
                  <a:pt x="358978" y="135890"/>
                </a:lnTo>
                <a:lnTo>
                  <a:pt x="358736" y="130810"/>
                </a:lnTo>
                <a:lnTo>
                  <a:pt x="359994" y="123189"/>
                </a:lnTo>
                <a:lnTo>
                  <a:pt x="385444" y="101600"/>
                </a:lnTo>
                <a:lnTo>
                  <a:pt x="426799" y="101600"/>
                </a:lnTo>
                <a:lnTo>
                  <a:pt x="419455" y="93979"/>
                </a:lnTo>
                <a:lnTo>
                  <a:pt x="414121" y="90170"/>
                </a:lnTo>
                <a:lnTo>
                  <a:pt x="402551" y="85089"/>
                </a:lnTo>
                <a:close/>
              </a:path>
              <a:path w="618489" h="374650">
                <a:moveTo>
                  <a:pt x="426799" y="101600"/>
                </a:moveTo>
                <a:lnTo>
                  <a:pt x="394423" y="101600"/>
                </a:lnTo>
                <a:lnTo>
                  <a:pt x="398538" y="102870"/>
                </a:lnTo>
                <a:lnTo>
                  <a:pt x="406006" y="107950"/>
                </a:lnTo>
                <a:lnTo>
                  <a:pt x="409435" y="110489"/>
                </a:lnTo>
                <a:lnTo>
                  <a:pt x="415670" y="118110"/>
                </a:lnTo>
                <a:lnTo>
                  <a:pt x="418490" y="123189"/>
                </a:lnTo>
                <a:lnTo>
                  <a:pt x="420992" y="127000"/>
                </a:lnTo>
                <a:lnTo>
                  <a:pt x="423659" y="132079"/>
                </a:lnTo>
                <a:lnTo>
                  <a:pt x="425576" y="137160"/>
                </a:lnTo>
                <a:lnTo>
                  <a:pt x="427901" y="147320"/>
                </a:lnTo>
                <a:lnTo>
                  <a:pt x="428167" y="152400"/>
                </a:lnTo>
                <a:lnTo>
                  <a:pt x="426872" y="160020"/>
                </a:lnTo>
                <a:lnTo>
                  <a:pt x="425246" y="163829"/>
                </a:lnTo>
                <a:lnTo>
                  <a:pt x="419988" y="171450"/>
                </a:lnTo>
                <a:lnTo>
                  <a:pt x="416293" y="173990"/>
                </a:lnTo>
                <a:lnTo>
                  <a:pt x="406285" y="179069"/>
                </a:lnTo>
                <a:lnTo>
                  <a:pt x="401421" y="181610"/>
                </a:lnTo>
                <a:lnTo>
                  <a:pt x="432313" y="181610"/>
                </a:lnTo>
                <a:lnTo>
                  <a:pt x="440181" y="171450"/>
                </a:lnTo>
                <a:lnTo>
                  <a:pt x="443141" y="166370"/>
                </a:lnTo>
                <a:lnTo>
                  <a:pt x="446150" y="153670"/>
                </a:lnTo>
                <a:lnTo>
                  <a:pt x="446277" y="146050"/>
                </a:lnTo>
                <a:lnTo>
                  <a:pt x="443776" y="132079"/>
                </a:lnTo>
                <a:lnTo>
                  <a:pt x="441261" y="124460"/>
                </a:lnTo>
                <a:lnTo>
                  <a:pt x="437502" y="118110"/>
                </a:lnTo>
                <a:lnTo>
                  <a:pt x="433628" y="110489"/>
                </a:lnTo>
                <a:lnTo>
                  <a:pt x="429247" y="104139"/>
                </a:lnTo>
                <a:lnTo>
                  <a:pt x="426799" y="101600"/>
                </a:lnTo>
                <a:close/>
              </a:path>
              <a:path w="618489" h="374650">
                <a:moveTo>
                  <a:pt x="233781" y="168910"/>
                </a:moveTo>
                <a:lnTo>
                  <a:pt x="226987" y="168910"/>
                </a:lnTo>
                <a:lnTo>
                  <a:pt x="222516" y="170179"/>
                </a:lnTo>
                <a:lnTo>
                  <a:pt x="235750" y="170179"/>
                </a:lnTo>
                <a:lnTo>
                  <a:pt x="233781" y="168910"/>
                </a:lnTo>
                <a:close/>
              </a:path>
              <a:path w="618489" h="374650">
                <a:moveTo>
                  <a:pt x="271564" y="116839"/>
                </a:moveTo>
                <a:lnTo>
                  <a:pt x="267563" y="116839"/>
                </a:lnTo>
                <a:lnTo>
                  <a:pt x="265302" y="118110"/>
                </a:lnTo>
                <a:lnTo>
                  <a:pt x="263905" y="118110"/>
                </a:lnTo>
                <a:lnTo>
                  <a:pt x="260654" y="119379"/>
                </a:lnTo>
                <a:lnTo>
                  <a:pt x="259359" y="120650"/>
                </a:lnTo>
                <a:lnTo>
                  <a:pt x="257365" y="121920"/>
                </a:lnTo>
                <a:lnTo>
                  <a:pt x="256641" y="123189"/>
                </a:lnTo>
                <a:lnTo>
                  <a:pt x="255676" y="124460"/>
                </a:lnTo>
                <a:lnTo>
                  <a:pt x="255422" y="124460"/>
                </a:lnTo>
                <a:lnTo>
                  <a:pt x="255371" y="125729"/>
                </a:lnTo>
                <a:lnTo>
                  <a:pt x="266687" y="147320"/>
                </a:lnTo>
                <a:lnTo>
                  <a:pt x="253707" y="154940"/>
                </a:lnTo>
                <a:lnTo>
                  <a:pt x="253288" y="154940"/>
                </a:lnTo>
                <a:lnTo>
                  <a:pt x="252666" y="156210"/>
                </a:lnTo>
                <a:lnTo>
                  <a:pt x="252577" y="157479"/>
                </a:lnTo>
                <a:lnTo>
                  <a:pt x="252729" y="158750"/>
                </a:lnTo>
                <a:lnTo>
                  <a:pt x="253288" y="160020"/>
                </a:lnTo>
                <a:lnTo>
                  <a:pt x="253758" y="161290"/>
                </a:lnTo>
                <a:lnTo>
                  <a:pt x="255638" y="165100"/>
                </a:lnTo>
                <a:lnTo>
                  <a:pt x="256832" y="166370"/>
                </a:lnTo>
                <a:lnTo>
                  <a:pt x="259118" y="167640"/>
                </a:lnTo>
                <a:lnTo>
                  <a:pt x="260184" y="168910"/>
                </a:lnTo>
                <a:lnTo>
                  <a:pt x="273735" y="161290"/>
                </a:lnTo>
                <a:lnTo>
                  <a:pt x="294774" y="161290"/>
                </a:lnTo>
                <a:lnTo>
                  <a:pt x="290182" y="152400"/>
                </a:lnTo>
                <a:lnTo>
                  <a:pt x="313893" y="140970"/>
                </a:lnTo>
                <a:lnTo>
                  <a:pt x="314413" y="139700"/>
                </a:lnTo>
                <a:lnTo>
                  <a:pt x="283133" y="139700"/>
                </a:lnTo>
                <a:lnTo>
                  <a:pt x="271919" y="118110"/>
                </a:lnTo>
                <a:lnTo>
                  <a:pt x="271564" y="116839"/>
                </a:lnTo>
                <a:close/>
              </a:path>
              <a:path w="618489" h="374650">
                <a:moveTo>
                  <a:pt x="453732" y="53339"/>
                </a:moveTo>
                <a:lnTo>
                  <a:pt x="446493" y="53339"/>
                </a:lnTo>
                <a:lnTo>
                  <a:pt x="443509" y="55879"/>
                </a:lnTo>
                <a:lnTo>
                  <a:pt x="442302" y="55879"/>
                </a:lnTo>
                <a:lnTo>
                  <a:pt x="440550" y="57150"/>
                </a:lnTo>
                <a:lnTo>
                  <a:pt x="439889" y="58420"/>
                </a:lnTo>
                <a:lnTo>
                  <a:pt x="439000" y="58420"/>
                </a:lnTo>
                <a:lnTo>
                  <a:pt x="438772" y="59689"/>
                </a:lnTo>
                <a:lnTo>
                  <a:pt x="438746" y="60960"/>
                </a:lnTo>
                <a:lnTo>
                  <a:pt x="438886" y="60960"/>
                </a:lnTo>
                <a:lnTo>
                  <a:pt x="485647" y="151129"/>
                </a:lnTo>
                <a:lnTo>
                  <a:pt x="486003" y="151129"/>
                </a:lnTo>
                <a:lnTo>
                  <a:pt x="486841" y="152400"/>
                </a:lnTo>
                <a:lnTo>
                  <a:pt x="489927" y="152400"/>
                </a:lnTo>
                <a:lnTo>
                  <a:pt x="492188" y="151129"/>
                </a:lnTo>
                <a:lnTo>
                  <a:pt x="493547" y="149860"/>
                </a:lnTo>
                <a:lnTo>
                  <a:pt x="496798" y="148590"/>
                </a:lnTo>
                <a:lnTo>
                  <a:pt x="498132" y="148590"/>
                </a:lnTo>
                <a:lnTo>
                  <a:pt x="500125" y="146050"/>
                </a:lnTo>
                <a:lnTo>
                  <a:pt x="500849" y="146050"/>
                </a:lnTo>
                <a:lnTo>
                  <a:pt x="501776" y="144779"/>
                </a:lnTo>
                <a:lnTo>
                  <a:pt x="502043" y="144779"/>
                </a:lnTo>
                <a:lnTo>
                  <a:pt x="502094" y="142240"/>
                </a:lnTo>
                <a:lnTo>
                  <a:pt x="469518" y="80010"/>
                </a:lnTo>
                <a:lnTo>
                  <a:pt x="471093" y="72389"/>
                </a:lnTo>
                <a:lnTo>
                  <a:pt x="473049" y="66039"/>
                </a:lnTo>
                <a:lnTo>
                  <a:pt x="460120" y="66039"/>
                </a:lnTo>
                <a:lnTo>
                  <a:pt x="453732" y="53339"/>
                </a:lnTo>
                <a:close/>
              </a:path>
              <a:path w="618489" h="374650">
                <a:moveTo>
                  <a:pt x="308495" y="127000"/>
                </a:moveTo>
                <a:lnTo>
                  <a:pt x="306400" y="127000"/>
                </a:lnTo>
                <a:lnTo>
                  <a:pt x="283133" y="139700"/>
                </a:lnTo>
                <a:lnTo>
                  <a:pt x="314413" y="139700"/>
                </a:lnTo>
                <a:lnTo>
                  <a:pt x="314490" y="137160"/>
                </a:lnTo>
                <a:lnTo>
                  <a:pt x="313893" y="134620"/>
                </a:lnTo>
                <a:lnTo>
                  <a:pt x="312013" y="130810"/>
                </a:lnTo>
                <a:lnTo>
                  <a:pt x="311403" y="130810"/>
                </a:lnTo>
                <a:lnTo>
                  <a:pt x="310248" y="128270"/>
                </a:lnTo>
                <a:lnTo>
                  <a:pt x="309664" y="128270"/>
                </a:lnTo>
                <a:lnTo>
                  <a:pt x="308495" y="127000"/>
                </a:lnTo>
                <a:close/>
              </a:path>
              <a:path w="618489" h="374650">
                <a:moveTo>
                  <a:pt x="527843" y="48260"/>
                </a:moveTo>
                <a:lnTo>
                  <a:pt x="498868" y="48260"/>
                </a:lnTo>
                <a:lnTo>
                  <a:pt x="504101" y="52070"/>
                </a:lnTo>
                <a:lnTo>
                  <a:pt x="506577" y="53339"/>
                </a:lnTo>
                <a:lnTo>
                  <a:pt x="511251" y="59689"/>
                </a:lnTo>
                <a:lnTo>
                  <a:pt x="513384" y="62229"/>
                </a:lnTo>
                <a:lnTo>
                  <a:pt x="543712" y="120650"/>
                </a:lnTo>
                <a:lnTo>
                  <a:pt x="544055" y="121920"/>
                </a:lnTo>
                <a:lnTo>
                  <a:pt x="547992" y="121920"/>
                </a:lnTo>
                <a:lnTo>
                  <a:pt x="550329" y="120650"/>
                </a:lnTo>
                <a:lnTo>
                  <a:pt x="551675" y="120650"/>
                </a:lnTo>
                <a:lnTo>
                  <a:pt x="554799" y="118110"/>
                </a:lnTo>
                <a:lnTo>
                  <a:pt x="556082" y="118110"/>
                </a:lnTo>
                <a:lnTo>
                  <a:pt x="558076" y="116839"/>
                </a:lnTo>
                <a:lnTo>
                  <a:pt x="558825" y="115570"/>
                </a:lnTo>
                <a:lnTo>
                  <a:pt x="559815" y="114300"/>
                </a:lnTo>
                <a:lnTo>
                  <a:pt x="560095" y="114300"/>
                </a:lnTo>
                <a:lnTo>
                  <a:pt x="560158" y="113029"/>
                </a:lnTo>
                <a:lnTo>
                  <a:pt x="527570" y="49529"/>
                </a:lnTo>
                <a:lnTo>
                  <a:pt x="527843" y="48260"/>
                </a:lnTo>
                <a:close/>
              </a:path>
              <a:path w="618489" h="374650">
                <a:moveTo>
                  <a:pt x="604964" y="91439"/>
                </a:moveTo>
                <a:lnTo>
                  <a:pt x="601929" y="91439"/>
                </a:lnTo>
                <a:lnTo>
                  <a:pt x="602830" y="92710"/>
                </a:lnTo>
                <a:lnTo>
                  <a:pt x="603440" y="92710"/>
                </a:lnTo>
                <a:lnTo>
                  <a:pt x="604964" y="91439"/>
                </a:lnTo>
                <a:close/>
              </a:path>
              <a:path w="618489" h="374650">
                <a:moveTo>
                  <a:pt x="583912" y="17779"/>
                </a:moveTo>
                <a:lnTo>
                  <a:pt x="554189" y="17779"/>
                </a:lnTo>
                <a:lnTo>
                  <a:pt x="556933" y="19050"/>
                </a:lnTo>
                <a:lnTo>
                  <a:pt x="562152" y="21589"/>
                </a:lnTo>
                <a:lnTo>
                  <a:pt x="564603" y="24129"/>
                </a:lnTo>
                <a:lnTo>
                  <a:pt x="569137" y="29210"/>
                </a:lnTo>
                <a:lnTo>
                  <a:pt x="571245" y="33020"/>
                </a:lnTo>
                <a:lnTo>
                  <a:pt x="601560" y="91439"/>
                </a:lnTo>
                <a:lnTo>
                  <a:pt x="608164" y="91439"/>
                </a:lnTo>
                <a:lnTo>
                  <a:pt x="609549" y="90170"/>
                </a:lnTo>
                <a:lnTo>
                  <a:pt x="612787" y="88900"/>
                </a:lnTo>
                <a:lnTo>
                  <a:pt x="614070" y="87629"/>
                </a:lnTo>
                <a:lnTo>
                  <a:pt x="616051" y="86360"/>
                </a:lnTo>
                <a:lnTo>
                  <a:pt x="616775" y="86360"/>
                </a:lnTo>
                <a:lnTo>
                  <a:pt x="617689" y="85089"/>
                </a:lnTo>
                <a:lnTo>
                  <a:pt x="617956" y="83820"/>
                </a:lnTo>
                <a:lnTo>
                  <a:pt x="618108" y="83820"/>
                </a:lnTo>
                <a:lnTo>
                  <a:pt x="618007" y="82550"/>
                </a:lnTo>
                <a:lnTo>
                  <a:pt x="588505" y="25400"/>
                </a:lnTo>
                <a:lnTo>
                  <a:pt x="585901" y="20320"/>
                </a:lnTo>
                <a:lnTo>
                  <a:pt x="583912" y="17779"/>
                </a:lnTo>
                <a:close/>
              </a:path>
              <a:path w="618489" h="374650">
                <a:moveTo>
                  <a:pt x="497903" y="29210"/>
                </a:moveTo>
                <a:lnTo>
                  <a:pt x="494677" y="29210"/>
                </a:lnTo>
                <a:lnTo>
                  <a:pt x="487908" y="31750"/>
                </a:lnTo>
                <a:lnTo>
                  <a:pt x="484352" y="33020"/>
                </a:lnTo>
                <a:lnTo>
                  <a:pt x="460120" y="66039"/>
                </a:lnTo>
                <a:lnTo>
                  <a:pt x="473049" y="66039"/>
                </a:lnTo>
                <a:lnTo>
                  <a:pt x="477697" y="55879"/>
                </a:lnTo>
                <a:lnTo>
                  <a:pt x="480745" y="52070"/>
                </a:lnTo>
                <a:lnTo>
                  <a:pt x="487552" y="48260"/>
                </a:lnTo>
                <a:lnTo>
                  <a:pt x="527843" y="48260"/>
                </a:lnTo>
                <a:lnTo>
                  <a:pt x="529208" y="41910"/>
                </a:lnTo>
                <a:lnTo>
                  <a:pt x="530382" y="38100"/>
                </a:lnTo>
                <a:lnTo>
                  <a:pt x="517296" y="38100"/>
                </a:lnTo>
                <a:lnTo>
                  <a:pt x="514857" y="35560"/>
                </a:lnTo>
                <a:lnTo>
                  <a:pt x="512292" y="34289"/>
                </a:lnTo>
                <a:lnTo>
                  <a:pt x="506895" y="31750"/>
                </a:lnTo>
                <a:lnTo>
                  <a:pt x="504012" y="30479"/>
                </a:lnTo>
                <a:lnTo>
                  <a:pt x="497903" y="29210"/>
                </a:lnTo>
                <a:close/>
              </a:path>
              <a:path w="618489" h="374650">
                <a:moveTo>
                  <a:pt x="452539" y="52070"/>
                </a:moveTo>
                <a:lnTo>
                  <a:pt x="449770" y="52070"/>
                </a:lnTo>
                <a:lnTo>
                  <a:pt x="447738" y="53339"/>
                </a:lnTo>
                <a:lnTo>
                  <a:pt x="453377" y="53339"/>
                </a:lnTo>
                <a:lnTo>
                  <a:pt x="452539" y="52070"/>
                </a:lnTo>
                <a:close/>
              </a:path>
              <a:path w="618489" h="374650">
                <a:moveTo>
                  <a:pt x="559561" y="0"/>
                </a:moveTo>
                <a:lnTo>
                  <a:pt x="549681" y="0"/>
                </a:lnTo>
                <a:lnTo>
                  <a:pt x="544347" y="1270"/>
                </a:lnTo>
                <a:lnTo>
                  <a:pt x="536232" y="5079"/>
                </a:lnTo>
                <a:lnTo>
                  <a:pt x="534047" y="7620"/>
                </a:lnTo>
                <a:lnTo>
                  <a:pt x="530009" y="10160"/>
                </a:lnTo>
                <a:lnTo>
                  <a:pt x="517296" y="38100"/>
                </a:lnTo>
                <a:lnTo>
                  <a:pt x="530382" y="38100"/>
                </a:lnTo>
                <a:lnTo>
                  <a:pt x="531164" y="35560"/>
                </a:lnTo>
                <a:lnTo>
                  <a:pt x="535736" y="25400"/>
                </a:lnTo>
                <a:lnTo>
                  <a:pt x="538746" y="22860"/>
                </a:lnTo>
                <a:lnTo>
                  <a:pt x="545541" y="19050"/>
                </a:lnTo>
                <a:lnTo>
                  <a:pt x="548487" y="17779"/>
                </a:lnTo>
                <a:lnTo>
                  <a:pt x="583912" y="17779"/>
                </a:lnTo>
                <a:lnTo>
                  <a:pt x="582917" y="16510"/>
                </a:lnTo>
                <a:lnTo>
                  <a:pt x="576173" y="7620"/>
                </a:lnTo>
                <a:lnTo>
                  <a:pt x="572414" y="5079"/>
                </a:lnTo>
                <a:lnTo>
                  <a:pt x="564108" y="1270"/>
                </a:lnTo>
                <a:lnTo>
                  <a:pt x="55956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6" name="object 16"/>
          <p:cNvSpPr/>
          <p:nvPr/>
        </p:nvSpPr>
        <p:spPr>
          <a:xfrm>
            <a:off x="5344902" y="6355293"/>
            <a:ext cx="715010" cy="440690"/>
          </a:xfrm>
          <a:custGeom>
            <a:avLst/>
            <a:gdLst/>
            <a:ahLst/>
            <a:cxnLst/>
            <a:rect l="l" t="t" r="r" b="b"/>
            <a:pathLst>
              <a:path w="715010" h="440690">
                <a:moveTo>
                  <a:pt x="35026" y="340359"/>
                </a:moveTo>
                <a:lnTo>
                  <a:pt x="32016" y="340359"/>
                </a:lnTo>
                <a:lnTo>
                  <a:pt x="29756" y="341629"/>
                </a:lnTo>
                <a:lnTo>
                  <a:pt x="28359" y="342899"/>
                </a:lnTo>
                <a:lnTo>
                  <a:pt x="25107" y="344169"/>
                </a:lnTo>
                <a:lnTo>
                  <a:pt x="23812" y="345439"/>
                </a:lnTo>
                <a:lnTo>
                  <a:pt x="21818" y="346709"/>
                </a:lnTo>
                <a:lnTo>
                  <a:pt x="21082" y="346709"/>
                </a:lnTo>
                <a:lnTo>
                  <a:pt x="20091" y="347979"/>
                </a:lnTo>
                <a:lnTo>
                  <a:pt x="19824" y="347979"/>
                </a:lnTo>
                <a:lnTo>
                  <a:pt x="19875" y="350519"/>
                </a:lnTo>
                <a:lnTo>
                  <a:pt x="66611" y="440689"/>
                </a:lnTo>
                <a:lnTo>
                  <a:pt x="73152" y="440689"/>
                </a:lnTo>
                <a:lnTo>
                  <a:pt x="74510" y="439419"/>
                </a:lnTo>
                <a:lnTo>
                  <a:pt x="77762" y="438149"/>
                </a:lnTo>
                <a:lnTo>
                  <a:pt x="79095" y="436879"/>
                </a:lnTo>
                <a:lnTo>
                  <a:pt x="81089" y="435609"/>
                </a:lnTo>
                <a:lnTo>
                  <a:pt x="81813" y="435609"/>
                </a:lnTo>
                <a:lnTo>
                  <a:pt x="82727" y="434339"/>
                </a:lnTo>
                <a:lnTo>
                  <a:pt x="83007" y="433069"/>
                </a:lnTo>
                <a:lnTo>
                  <a:pt x="83058" y="431799"/>
                </a:lnTo>
                <a:lnTo>
                  <a:pt x="36563" y="341629"/>
                </a:lnTo>
                <a:lnTo>
                  <a:pt x="35966" y="341629"/>
                </a:lnTo>
                <a:lnTo>
                  <a:pt x="35026" y="340359"/>
                </a:lnTo>
                <a:close/>
              </a:path>
              <a:path w="715010" h="440690">
                <a:moveTo>
                  <a:pt x="116522" y="416559"/>
                </a:moveTo>
                <a:lnTo>
                  <a:pt x="114388" y="416559"/>
                </a:lnTo>
                <a:lnTo>
                  <a:pt x="114985" y="417829"/>
                </a:lnTo>
                <a:lnTo>
                  <a:pt x="116522" y="416559"/>
                </a:lnTo>
                <a:close/>
              </a:path>
              <a:path w="715010" h="440690">
                <a:moveTo>
                  <a:pt x="80937" y="317499"/>
                </a:moveTo>
                <a:lnTo>
                  <a:pt x="77317" y="317499"/>
                </a:lnTo>
                <a:lnTo>
                  <a:pt x="75285" y="318769"/>
                </a:lnTo>
                <a:lnTo>
                  <a:pt x="74053" y="318769"/>
                </a:lnTo>
                <a:lnTo>
                  <a:pt x="71056" y="320039"/>
                </a:lnTo>
                <a:lnTo>
                  <a:pt x="69862" y="321309"/>
                </a:lnTo>
                <a:lnTo>
                  <a:pt x="68097" y="322579"/>
                </a:lnTo>
                <a:lnTo>
                  <a:pt x="67437" y="322579"/>
                </a:lnTo>
                <a:lnTo>
                  <a:pt x="66548" y="323849"/>
                </a:lnTo>
                <a:lnTo>
                  <a:pt x="66433" y="326389"/>
                </a:lnTo>
                <a:lnTo>
                  <a:pt x="113207" y="416559"/>
                </a:lnTo>
                <a:lnTo>
                  <a:pt x="119735" y="416559"/>
                </a:lnTo>
                <a:lnTo>
                  <a:pt x="121094" y="415289"/>
                </a:lnTo>
                <a:lnTo>
                  <a:pt x="124358" y="414019"/>
                </a:lnTo>
                <a:lnTo>
                  <a:pt x="125679" y="412749"/>
                </a:lnTo>
                <a:lnTo>
                  <a:pt x="127673" y="411479"/>
                </a:lnTo>
                <a:lnTo>
                  <a:pt x="128397" y="411479"/>
                </a:lnTo>
                <a:lnTo>
                  <a:pt x="129324" y="410209"/>
                </a:lnTo>
                <a:lnTo>
                  <a:pt x="129590" y="408939"/>
                </a:lnTo>
                <a:lnTo>
                  <a:pt x="129641" y="407669"/>
                </a:lnTo>
                <a:lnTo>
                  <a:pt x="97066" y="345439"/>
                </a:lnTo>
                <a:lnTo>
                  <a:pt x="98628" y="336549"/>
                </a:lnTo>
                <a:lnTo>
                  <a:pt x="100685" y="330199"/>
                </a:lnTo>
                <a:lnTo>
                  <a:pt x="87668" y="330199"/>
                </a:lnTo>
                <a:lnTo>
                  <a:pt x="81280" y="318769"/>
                </a:lnTo>
                <a:lnTo>
                  <a:pt x="80937" y="317499"/>
                </a:lnTo>
                <a:close/>
              </a:path>
              <a:path w="715010" h="440690">
                <a:moveTo>
                  <a:pt x="156489" y="312419"/>
                </a:moveTo>
                <a:lnTo>
                  <a:pt x="128320" y="312419"/>
                </a:lnTo>
                <a:lnTo>
                  <a:pt x="133667" y="316229"/>
                </a:lnTo>
                <a:lnTo>
                  <a:pt x="136207" y="317499"/>
                </a:lnTo>
                <a:lnTo>
                  <a:pt x="140995" y="323849"/>
                </a:lnTo>
                <a:lnTo>
                  <a:pt x="143510" y="327659"/>
                </a:lnTo>
                <a:lnTo>
                  <a:pt x="173494" y="384809"/>
                </a:lnTo>
                <a:lnTo>
                  <a:pt x="173863" y="384809"/>
                </a:lnTo>
                <a:lnTo>
                  <a:pt x="174764" y="386079"/>
                </a:lnTo>
                <a:lnTo>
                  <a:pt x="177761" y="386079"/>
                </a:lnTo>
                <a:lnTo>
                  <a:pt x="180022" y="384809"/>
                </a:lnTo>
                <a:lnTo>
                  <a:pt x="181419" y="383539"/>
                </a:lnTo>
                <a:lnTo>
                  <a:pt x="184683" y="382269"/>
                </a:lnTo>
                <a:lnTo>
                  <a:pt x="185978" y="382269"/>
                </a:lnTo>
                <a:lnTo>
                  <a:pt x="187960" y="379729"/>
                </a:lnTo>
                <a:lnTo>
                  <a:pt x="188683" y="379729"/>
                </a:lnTo>
                <a:lnTo>
                  <a:pt x="189611" y="378459"/>
                </a:lnTo>
                <a:lnTo>
                  <a:pt x="189877" y="378459"/>
                </a:lnTo>
                <a:lnTo>
                  <a:pt x="189941" y="375919"/>
                </a:lnTo>
                <a:lnTo>
                  <a:pt x="161455" y="321309"/>
                </a:lnTo>
                <a:lnTo>
                  <a:pt x="158165" y="314959"/>
                </a:lnTo>
                <a:lnTo>
                  <a:pt x="156489" y="312419"/>
                </a:lnTo>
                <a:close/>
              </a:path>
              <a:path w="715010" h="440690">
                <a:moveTo>
                  <a:pt x="214350" y="245109"/>
                </a:moveTo>
                <a:lnTo>
                  <a:pt x="208991" y="247649"/>
                </a:lnTo>
                <a:lnTo>
                  <a:pt x="197510" y="252729"/>
                </a:lnTo>
                <a:lnTo>
                  <a:pt x="192582" y="256539"/>
                </a:lnTo>
                <a:lnTo>
                  <a:pt x="185445" y="266699"/>
                </a:lnTo>
                <a:lnTo>
                  <a:pt x="183159" y="271779"/>
                </a:lnTo>
                <a:lnTo>
                  <a:pt x="181216" y="284479"/>
                </a:lnTo>
                <a:lnTo>
                  <a:pt x="181495" y="290829"/>
                </a:lnTo>
                <a:lnTo>
                  <a:pt x="198526" y="332739"/>
                </a:lnTo>
                <a:lnTo>
                  <a:pt x="239598" y="354329"/>
                </a:lnTo>
                <a:lnTo>
                  <a:pt x="245833" y="351789"/>
                </a:lnTo>
                <a:lnTo>
                  <a:pt x="258381" y="345439"/>
                </a:lnTo>
                <a:lnTo>
                  <a:pt x="263182" y="341629"/>
                </a:lnTo>
                <a:lnTo>
                  <a:pt x="266359" y="336549"/>
                </a:lnTo>
                <a:lnTo>
                  <a:pt x="239687" y="336549"/>
                </a:lnTo>
                <a:lnTo>
                  <a:pt x="231940" y="335279"/>
                </a:lnTo>
                <a:lnTo>
                  <a:pt x="228282" y="334009"/>
                </a:lnTo>
                <a:lnTo>
                  <a:pt x="221386" y="328929"/>
                </a:lnTo>
                <a:lnTo>
                  <a:pt x="218211" y="326389"/>
                </a:lnTo>
                <a:lnTo>
                  <a:pt x="212382" y="317499"/>
                </a:lnTo>
                <a:lnTo>
                  <a:pt x="209753" y="313689"/>
                </a:lnTo>
                <a:lnTo>
                  <a:pt x="205232" y="304799"/>
                </a:lnTo>
                <a:lnTo>
                  <a:pt x="203492" y="300989"/>
                </a:lnTo>
                <a:lnTo>
                  <a:pt x="200888" y="292099"/>
                </a:lnTo>
                <a:lnTo>
                  <a:pt x="200304" y="287019"/>
                </a:lnTo>
                <a:lnTo>
                  <a:pt x="200571" y="279399"/>
                </a:lnTo>
                <a:lnTo>
                  <a:pt x="201574" y="275589"/>
                </a:lnTo>
                <a:lnTo>
                  <a:pt x="205320" y="267969"/>
                </a:lnTo>
                <a:lnTo>
                  <a:pt x="208330" y="265429"/>
                </a:lnTo>
                <a:lnTo>
                  <a:pt x="216954" y="260349"/>
                </a:lnTo>
                <a:lnTo>
                  <a:pt x="264513" y="260349"/>
                </a:lnTo>
                <a:lnTo>
                  <a:pt x="258574" y="248919"/>
                </a:lnTo>
                <a:lnTo>
                  <a:pt x="237896" y="248919"/>
                </a:lnTo>
                <a:lnTo>
                  <a:pt x="231381" y="246379"/>
                </a:lnTo>
                <a:lnTo>
                  <a:pt x="225361" y="246379"/>
                </a:lnTo>
                <a:lnTo>
                  <a:pt x="214350" y="245109"/>
                </a:lnTo>
                <a:close/>
              </a:path>
              <a:path w="715010" h="440690">
                <a:moveTo>
                  <a:pt x="264513" y="260349"/>
                </a:moveTo>
                <a:lnTo>
                  <a:pt x="222008" y="260349"/>
                </a:lnTo>
                <a:lnTo>
                  <a:pt x="233222" y="261619"/>
                </a:lnTo>
                <a:lnTo>
                  <a:pt x="239661" y="262889"/>
                </a:lnTo>
                <a:lnTo>
                  <a:pt x="246938" y="266699"/>
                </a:lnTo>
                <a:lnTo>
                  <a:pt x="265417" y="302259"/>
                </a:lnTo>
                <a:lnTo>
                  <a:pt x="264515" y="307339"/>
                </a:lnTo>
                <a:lnTo>
                  <a:pt x="239687" y="336549"/>
                </a:lnTo>
                <a:lnTo>
                  <a:pt x="266359" y="336549"/>
                </a:lnTo>
                <a:lnTo>
                  <a:pt x="270332" y="330199"/>
                </a:lnTo>
                <a:lnTo>
                  <a:pt x="273151" y="323849"/>
                </a:lnTo>
                <a:lnTo>
                  <a:pt x="275209" y="316229"/>
                </a:lnTo>
                <a:lnTo>
                  <a:pt x="293549" y="316229"/>
                </a:lnTo>
                <a:lnTo>
                  <a:pt x="264513" y="260349"/>
                </a:lnTo>
                <a:close/>
              </a:path>
              <a:path w="715010" h="440690">
                <a:moveTo>
                  <a:pt x="130924" y="293369"/>
                </a:moveTo>
                <a:lnTo>
                  <a:pt x="92621" y="316229"/>
                </a:lnTo>
                <a:lnTo>
                  <a:pt x="87668" y="330199"/>
                </a:lnTo>
                <a:lnTo>
                  <a:pt x="100685" y="330199"/>
                </a:lnTo>
                <a:lnTo>
                  <a:pt x="105816" y="320039"/>
                </a:lnTo>
                <a:lnTo>
                  <a:pt x="109131" y="316229"/>
                </a:lnTo>
                <a:lnTo>
                  <a:pt x="116357" y="312419"/>
                </a:lnTo>
                <a:lnTo>
                  <a:pt x="156489" y="312419"/>
                </a:lnTo>
                <a:lnTo>
                  <a:pt x="154813" y="309879"/>
                </a:lnTo>
                <a:lnTo>
                  <a:pt x="147942" y="302259"/>
                </a:lnTo>
                <a:lnTo>
                  <a:pt x="144094" y="298449"/>
                </a:lnTo>
                <a:lnTo>
                  <a:pt x="135597" y="294639"/>
                </a:lnTo>
                <a:lnTo>
                  <a:pt x="130924" y="293369"/>
                </a:lnTo>
                <a:close/>
              </a:path>
              <a:path w="715010" h="440690">
                <a:moveTo>
                  <a:pt x="287794" y="328929"/>
                </a:moveTo>
                <a:lnTo>
                  <a:pt x="281990" y="328929"/>
                </a:lnTo>
                <a:lnTo>
                  <a:pt x="282930" y="330199"/>
                </a:lnTo>
                <a:lnTo>
                  <a:pt x="285813" y="330199"/>
                </a:lnTo>
                <a:lnTo>
                  <a:pt x="287794" y="328929"/>
                </a:lnTo>
                <a:close/>
              </a:path>
              <a:path w="715010" h="440690">
                <a:moveTo>
                  <a:pt x="14554" y="303529"/>
                </a:moveTo>
                <a:lnTo>
                  <a:pt x="11569" y="304799"/>
                </a:lnTo>
                <a:lnTo>
                  <a:pt x="3810" y="308609"/>
                </a:lnTo>
                <a:lnTo>
                  <a:pt x="1485" y="311149"/>
                </a:lnTo>
                <a:lnTo>
                  <a:pt x="0" y="314959"/>
                </a:lnTo>
                <a:lnTo>
                  <a:pt x="635" y="317499"/>
                </a:lnTo>
                <a:lnTo>
                  <a:pt x="4584" y="325119"/>
                </a:lnTo>
                <a:lnTo>
                  <a:pt x="6629" y="327659"/>
                </a:lnTo>
                <a:lnTo>
                  <a:pt x="10883" y="328929"/>
                </a:lnTo>
                <a:lnTo>
                  <a:pt x="13868" y="327659"/>
                </a:lnTo>
                <a:lnTo>
                  <a:pt x="21640" y="323849"/>
                </a:lnTo>
                <a:lnTo>
                  <a:pt x="23964" y="322579"/>
                </a:lnTo>
                <a:lnTo>
                  <a:pt x="25438" y="317499"/>
                </a:lnTo>
                <a:lnTo>
                  <a:pt x="24815" y="314959"/>
                </a:lnTo>
                <a:lnTo>
                  <a:pt x="22821" y="311149"/>
                </a:lnTo>
                <a:lnTo>
                  <a:pt x="20866" y="307339"/>
                </a:lnTo>
                <a:lnTo>
                  <a:pt x="18821" y="304799"/>
                </a:lnTo>
                <a:lnTo>
                  <a:pt x="14554" y="303529"/>
                </a:lnTo>
                <a:close/>
              </a:path>
              <a:path w="715010" h="440690">
                <a:moveTo>
                  <a:pt x="293549" y="316229"/>
                </a:moveTo>
                <a:lnTo>
                  <a:pt x="275209" y="316229"/>
                </a:lnTo>
                <a:lnTo>
                  <a:pt x="281622" y="328929"/>
                </a:lnTo>
                <a:lnTo>
                  <a:pt x="288988" y="328929"/>
                </a:lnTo>
                <a:lnTo>
                  <a:pt x="291693" y="327659"/>
                </a:lnTo>
                <a:lnTo>
                  <a:pt x="292773" y="326389"/>
                </a:lnTo>
                <a:lnTo>
                  <a:pt x="294487" y="325119"/>
                </a:lnTo>
                <a:lnTo>
                  <a:pt x="295135" y="325119"/>
                </a:lnTo>
                <a:lnTo>
                  <a:pt x="296024" y="323849"/>
                </a:lnTo>
                <a:lnTo>
                  <a:pt x="296252" y="322579"/>
                </a:lnTo>
                <a:lnTo>
                  <a:pt x="296189" y="321309"/>
                </a:lnTo>
                <a:lnTo>
                  <a:pt x="293549" y="316229"/>
                </a:lnTo>
                <a:close/>
              </a:path>
              <a:path w="715010" h="440690">
                <a:moveTo>
                  <a:pt x="345706" y="186689"/>
                </a:moveTo>
                <a:lnTo>
                  <a:pt x="327926" y="186689"/>
                </a:lnTo>
                <a:lnTo>
                  <a:pt x="321386" y="189229"/>
                </a:lnTo>
                <a:lnTo>
                  <a:pt x="291515" y="215899"/>
                </a:lnTo>
                <a:lnTo>
                  <a:pt x="288302" y="234949"/>
                </a:lnTo>
                <a:lnTo>
                  <a:pt x="290664" y="248919"/>
                </a:lnTo>
                <a:lnTo>
                  <a:pt x="316128" y="289559"/>
                </a:lnTo>
                <a:lnTo>
                  <a:pt x="333273" y="297179"/>
                </a:lnTo>
                <a:lnTo>
                  <a:pt x="339483" y="297179"/>
                </a:lnTo>
                <a:lnTo>
                  <a:pt x="380022" y="280669"/>
                </a:lnTo>
                <a:lnTo>
                  <a:pt x="338239" y="280669"/>
                </a:lnTo>
                <a:lnTo>
                  <a:pt x="330669" y="276859"/>
                </a:lnTo>
                <a:lnTo>
                  <a:pt x="327253" y="274319"/>
                </a:lnTo>
                <a:lnTo>
                  <a:pt x="321144" y="267969"/>
                </a:lnTo>
                <a:lnTo>
                  <a:pt x="318338" y="262889"/>
                </a:lnTo>
                <a:lnTo>
                  <a:pt x="315772" y="257809"/>
                </a:lnTo>
                <a:lnTo>
                  <a:pt x="338366" y="246379"/>
                </a:lnTo>
                <a:lnTo>
                  <a:pt x="309562" y="246379"/>
                </a:lnTo>
                <a:lnTo>
                  <a:pt x="307809" y="242569"/>
                </a:lnTo>
                <a:lnTo>
                  <a:pt x="306628" y="238759"/>
                </a:lnTo>
                <a:lnTo>
                  <a:pt x="305422" y="231139"/>
                </a:lnTo>
                <a:lnTo>
                  <a:pt x="305498" y="227329"/>
                </a:lnTo>
                <a:lnTo>
                  <a:pt x="335330" y="200659"/>
                </a:lnTo>
                <a:lnTo>
                  <a:pt x="366531" y="200659"/>
                </a:lnTo>
                <a:lnTo>
                  <a:pt x="360616" y="194309"/>
                </a:lnTo>
                <a:lnTo>
                  <a:pt x="355981" y="191769"/>
                </a:lnTo>
                <a:lnTo>
                  <a:pt x="345706" y="186689"/>
                </a:lnTo>
                <a:close/>
              </a:path>
              <a:path w="715010" h="440690">
                <a:moveTo>
                  <a:pt x="390779" y="253999"/>
                </a:moveTo>
                <a:lnTo>
                  <a:pt x="386753" y="253999"/>
                </a:lnTo>
                <a:lnTo>
                  <a:pt x="385749" y="255269"/>
                </a:lnTo>
                <a:lnTo>
                  <a:pt x="383362" y="257809"/>
                </a:lnTo>
                <a:lnTo>
                  <a:pt x="381774" y="260349"/>
                </a:lnTo>
                <a:lnTo>
                  <a:pt x="377837" y="264159"/>
                </a:lnTo>
                <a:lnTo>
                  <a:pt x="375373" y="266699"/>
                </a:lnTo>
                <a:lnTo>
                  <a:pt x="369468" y="270509"/>
                </a:lnTo>
                <a:lnTo>
                  <a:pt x="365887" y="273049"/>
                </a:lnTo>
                <a:lnTo>
                  <a:pt x="356298" y="278129"/>
                </a:lnTo>
                <a:lnTo>
                  <a:pt x="351370" y="279399"/>
                </a:lnTo>
                <a:lnTo>
                  <a:pt x="342392" y="280669"/>
                </a:lnTo>
                <a:lnTo>
                  <a:pt x="380022" y="280669"/>
                </a:lnTo>
                <a:lnTo>
                  <a:pt x="381723" y="279399"/>
                </a:lnTo>
                <a:lnTo>
                  <a:pt x="384644" y="278129"/>
                </a:lnTo>
                <a:lnTo>
                  <a:pt x="389496" y="273049"/>
                </a:lnTo>
                <a:lnTo>
                  <a:pt x="391388" y="270509"/>
                </a:lnTo>
                <a:lnTo>
                  <a:pt x="394106" y="267969"/>
                </a:lnTo>
                <a:lnTo>
                  <a:pt x="394868" y="266699"/>
                </a:lnTo>
                <a:lnTo>
                  <a:pt x="395224" y="265429"/>
                </a:lnTo>
                <a:lnTo>
                  <a:pt x="395300" y="262889"/>
                </a:lnTo>
                <a:lnTo>
                  <a:pt x="394995" y="261619"/>
                </a:lnTo>
                <a:lnTo>
                  <a:pt x="394792" y="261619"/>
                </a:lnTo>
                <a:lnTo>
                  <a:pt x="394271" y="260349"/>
                </a:lnTo>
                <a:lnTo>
                  <a:pt x="393928" y="259079"/>
                </a:lnTo>
                <a:lnTo>
                  <a:pt x="392874" y="257809"/>
                </a:lnTo>
                <a:lnTo>
                  <a:pt x="392303" y="256539"/>
                </a:lnTo>
                <a:lnTo>
                  <a:pt x="391248" y="255269"/>
                </a:lnTo>
                <a:lnTo>
                  <a:pt x="390779" y="253999"/>
                </a:lnTo>
                <a:close/>
              </a:path>
              <a:path w="715010" h="440690">
                <a:moveTo>
                  <a:pt x="389737" y="158749"/>
                </a:moveTo>
                <a:lnTo>
                  <a:pt x="382168" y="158749"/>
                </a:lnTo>
                <a:lnTo>
                  <a:pt x="380606" y="160019"/>
                </a:lnTo>
                <a:lnTo>
                  <a:pt x="376580" y="162559"/>
                </a:lnTo>
                <a:lnTo>
                  <a:pt x="374916" y="162559"/>
                </a:lnTo>
                <a:lnTo>
                  <a:pt x="372478" y="165099"/>
                </a:lnTo>
                <a:lnTo>
                  <a:pt x="371652" y="165099"/>
                </a:lnTo>
                <a:lnTo>
                  <a:pt x="370852" y="166369"/>
                </a:lnTo>
                <a:lnTo>
                  <a:pt x="370827" y="167639"/>
                </a:lnTo>
                <a:lnTo>
                  <a:pt x="371538" y="168909"/>
                </a:lnTo>
                <a:lnTo>
                  <a:pt x="372224" y="168909"/>
                </a:lnTo>
                <a:lnTo>
                  <a:pt x="373240" y="170179"/>
                </a:lnTo>
                <a:lnTo>
                  <a:pt x="421220" y="198119"/>
                </a:lnTo>
                <a:lnTo>
                  <a:pt x="416012" y="256539"/>
                </a:lnTo>
                <a:lnTo>
                  <a:pt x="415988" y="259079"/>
                </a:lnTo>
                <a:lnTo>
                  <a:pt x="416572" y="260349"/>
                </a:lnTo>
                <a:lnTo>
                  <a:pt x="419671" y="260349"/>
                </a:lnTo>
                <a:lnTo>
                  <a:pt x="422287" y="259079"/>
                </a:lnTo>
                <a:lnTo>
                  <a:pt x="423900" y="259079"/>
                </a:lnTo>
                <a:lnTo>
                  <a:pt x="427672" y="256539"/>
                </a:lnTo>
                <a:lnTo>
                  <a:pt x="429133" y="255269"/>
                </a:lnTo>
                <a:lnTo>
                  <a:pt x="431279" y="253999"/>
                </a:lnTo>
                <a:lnTo>
                  <a:pt x="432104" y="253999"/>
                </a:lnTo>
                <a:lnTo>
                  <a:pt x="433247" y="252729"/>
                </a:lnTo>
                <a:lnTo>
                  <a:pt x="433616" y="251459"/>
                </a:lnTo>
                <a:lnTo>
                  <a:pt x="433971" y="251459"/>
                </a:lnTo>
                <a:lnTo>
                  <a:pt x="434397" y="245109"/>
                </a:lnTo>
                <a:lnTo>
                  <a:pt x="437070" y="203199"/>
                </a:lnTo>
                <a:lnTo>
                  <a:pt x="471831" y="203199"/>
                </a:lnTo>
                <a:lnTo>
                  <a:pt x="443369" y="186689"/>
                </a:lnTo>
                <a:lnTo>
                  <a:pt x="443787" y="181609"/>
                </a:lnTo>
                <a:lnTo>
                  <a:pt x="427266" y="181609"/>
                </a:lnTo>
                <a:lnTo>
                  <a:pt x="389737" y="158749"/>
                </a:lnTo>
                <a:close/>
              </a:path>
              <a:path w="715010" h="440690">
                <a:moveTo>
                  <a:pt x="227317" y="187959"/>
                </a:moveTo>
                <a:lnTo>
                  <a:pt x="222923" y="187959"/>
                </a:lnTo>
                <a:lnTo>
                  <a:pt x="220637" y="189229"/>
                </a:lnTo>
                <a:lnTo>
                  <a:pt x="219240" y="189229"/>
                </a:lnTo>
                <a:lnTo>
                  <a:pt x="216014" y="190499"/>
                </a:lnTo>
                <a:lnTo>
                  <a:pt x="214744" y="191769"/>
                </a:lnTo>
                <a:lnTo>
                  <a:pt x="212877" y="193039"/>
                </a:lnTo>
                <a:lnTo>
                  <a:pt x="212128" y="194309"/>
                </a:lnTo>
                <a:lnTo>
                  <a:pt x="211048" y="194309"/>
                </a:lnTo>
                <a:lnTo>
                  <a:pt x="210781" y="195579"/>
                </a:lnTo>
                <a:lnTo>
                  <a:pt x="210756" y="196849"/>
                </a:lnTo>
                <a:lnTo>
                  <a:pt x="237896" y="248919"/>
                </a:lnTo>
                <a:lnTo>
                  <a:pt x="258574" y="248919"/>
                </a:lnTo>
                <a:lnTo>
                  <a:pt x="227558" y="189229"/>
                </a:lnTo>
                <a:lnTo>
                  <a:pt x="227317" y="187959"/>
                </a:lnTo>
                <a:close/>
              </a:path>
              <a:path w="715010" h="440690">
                <a:moveTo>
                  <a:pt x="366531" y="200659"/>
                </a:moveTo>
                <a:lnTo>
                  <a:pt x="335330" y="200659"/>
                </a:lnTo>
                <a:lnTo>
                  <a:pt x="348424" y="207009"/>
                </a:lnTo>
                <a:lnTo>
                  <a:pt x="353822" y="212089"/>
                </a:lnTo>
                <a:lnTo>
                  <a:pt x="358076" y="220979"/>
                </a:lnTo>
                <a:lnTo>
                  <a:pt x="309562" y="246379"/>
                </a:lnTo>
                <a:lnTo>
                  <a:pt x="338366" y="246379"/>
                </a:lnTo>
                <a:lnTo>
                  <a:pt x="376021" y="227329"/>
                </a:lnTo>
                <a:lnTo>
                  <a:pt x="377215" y="226059"/>
                </a:lnTo>
                <a:lnTo>
                  <a:pt x="378663" y="222249"/>
                </a:lnTo>
                <a:lnTo>
                  <a:pt x="378358" y="219709"/>
                </a:lnTo>
                <a:lnTo>
                  <a:pt x="375488" y="214629"/>
                </a:lnTo>
                <a:lnTo>
                  <a:pt x="372478" y="208279"/>
                </a:lnTo>
                <a:lnTo>
                  <a:pt x="368896" y="203199"/>
                </a:lnTo>
                <a:lnTo>
                  <a:pt x="366531" y="200659"/>
                </a:lnTo>
                <a:close/>
              </a:path>
              <a:path w="715010" h="440690">
                <a:moveTo>
                  <a:pt x="471831" y="203199"/>
                </a:moveTo>
                <a:lnTo>
                  <a:pt x="437070" y="203199"/>
                </a:lnTo>
                <a:lnTo>
                  <a:pt x="477316" y="228599"/>
                </a:lnTo>
                <a:lnTo>
                  <a:pt x="482269" y="228599"/>
                </a:lnTo>
                <a:lnTo>
                  <a:pt x="484682" y="227329"/>
                </a:lnTo>
                <a:lnTo>
                  <a:pt x="486283" y="226059"/>
                </a:lnTo>
                <a:lnTo>
                  <a:pt x="490308" y="224789"/>
                </a:lnTo>
                <a:lnTo>
                  <a:pt x="491934" y="223519"/>
                </a:lnTo>
                <a:lnTo>
                  <a:pt x="494347" y="220979"/>
                </a:lnTo>
                <a:lnTo>
                  <a:pt x="495160" y="220979"/>
                </a:lnTo>
                <a:lnTo>
                  <a:pt x="495998" y="219709"/>
                </a:lnTo>
                <a:lnTo>
                  <a:pt x="496049" y="218439"/>
                </a:lnTo>
                <a:lnTo>
                  <a:pt x="495401" y="217169"/>
                </a:lnTo>
                <a:lnTo>
                  <a:pt x="494741" y="217169"/>
                </a:lnTo>
                <a:lnTo>
                  <a:pt x="493725" y="215899"/>
                </a:lnTo>
                <a:lnTo>
                  <a:pt x="471831" y="203199"/>
                </a:lnTo>
                <a:close/>
              </a:path>
              <a:path w="715010" h="440690">
                <a:moveTo>
                  <a:pt x="567321" y="184149"/>
                </a:moveTo>
                <a:lnTo>
                  <a:pt x="561670" y="184149"/>
                </a:lnTo>
                <a:lnTo>
                  <a:pt x="562470" y="185419"/>
                </a:lnTo>
                <a:lnTo>
                  <a:pt x="565327" y="185419"/>
                </a:lnTo>
                <a:lnTo>
                  <a:pt x="567321" y="184149"/>
                </a:lnTo>
                <a:close/>
              </a:path>
              <a:path w="715010" h="440690">
                <a:moveTo>
                  <a:pt x="508660" y="41909"/>
                </a:moveTo>
                <a:lnTo>
                  <a:pt x="502081" y="41909"/>
                </a:lnTo>
                <a:lnTo>
                  <a:pt x="500684" y="43179"/>
                </a:lnTo>
                <a:lnTo>
                  <a:pt x="497420" y="44449"/>
                </a:lnTo>
                <a:lnTo>
                  <a:pt x="496125" y="45719"/>
                </a:lnTo>
                <a:lnTo>
                  <a:pt x="494144" y="46989"/>
                </a:lnTo>
                <a:lnTo>
                  <a:pt x="493395" y="46989"/>
                </a:lnTo>
                <a:lnTo>
                  <a:pt x="492404" y="48259"/>
                </a:lnTo>
                <a:lnTo>
                  <a:pt x="492150" y="49529"/>
                </a:lnTo>
                <a:lnTo>
                  <a:pt x="492086" y="50799"/>
                </a:lnTo>
                <a:lnTo>
                  <a:pt x="561327" y="184149"/>
                </a:lnTo>
                <a:lnTo>
                  <a:pt x="568490" y="184149"/>
                </a:lnTo>
                <a:lnTo>
                  <a:pt x="571207" y="182879"/>
                </a:lnTo>
                <a:lnTo>
                  <a:pt x="572325" y="181609"/>
                </a:lnTo>
                <a:lnTo>
                  <a:pt x="573976" y="180339"/>
                </a:lnTo>
                <a:lnTo>
                  <a:pt x="574636" y="180339"/>
                </a:lnTo>
                <a:lnTo>
                  <a:pt x="575589" y="179069"/>
                </a:lnTo>
                <a:lnTo>
                  <a:pt x="575856" y="177799"/>
                </a:lnTo>
                <a:lnTo>
                  <a:pt x="575868" y="176529"/>
                </a:lnTo>
                <a:lnTo>
                  <a:pt x="569912" y="165099"/>
                </a:lnTo>
                <a:lnTo>
                  <a:pt x="607153" y="165099"/>
                </a:lnTo>
                <a:lnTo>
                  <a:pt x="613130" y="162559"/>
                </a:lnTo>
                <a:lnTo>
                  <a:pt x="617982" y="158749"/>
                </a:lnTo>
                <a:lnTo>
                  <a:pt x="620644" y="154939"/>
                </a:lnTo>
                <a:lnTo>
                  <a:pt x="588721" y="154939"/>
                </a:lnTo>
                <a:lnTo>
                  <a:pt x="577519" y="153669"/>
                </a:lnTo>
                <a:lnTo>
                  <a:pt x="571042" y="151129"/>
                </a:lnTo>
                <a:lnTo>
                  <a:pt x="563702" y="148589"/>
                </a:lnTo>
                <a:lnTo>
                  <a:pt x="545274" y="113029"/>
                </a:lnTo>
                <a:lnTo>
                  <a:pt x="546125" y="107949"/>
                </a:lnTo>
                <a:lnTo>
                  <a:pt x="547128" y="104139"/>
                </a:lnTo>
                <a:lnTo>
                  <a:pt x="549427" y="97789"/>
                </a:lnTo>
                <a:lnTo>
                  <a:pt x="549850" y="96519"/>
                </a:lnTo>
                <a:lnTo>
                  <a:pt x="536536" y="96519"/>
                </a:lnTo>
                <a:lnTo>
                  <a:pt x="508660" y="41909"/>
                </a:lnTo>
                <a:close/>
              </a:path>
              <a:path w="715010" h="440690">
                <a:moveTo>
                  <a:pt x="446874" y="126999"/>
                </a:moveTo>
                <a:lnTo>
                  <a:pt x="444271" y="126999"/>
                </a:lnTo>
                <a:lnTo>
                  <a:pt x="441680" y="128269"/>
                </a:lnTo>
                <a:lnTo>
                  <a:pt x="440080" y="129539"/>
                </a:lnTo>
                <a:lnTo>
                  <a:pt x="436384" y="130809"/>
                </a:lnTo>
                <a:lnTo>
                  <a:pt x="435000" y="132079"/>
                </a:lnTo>
                <a:lnTo>
                  <a:pt x="433057" y="133349"/>
                </a:lnTo>
                <a:lnTo>
                  <a:pt x="432346" y="133349"/>
                </a:lnTo>
                <a:lnTo>
                  <a:pt x="431469" y="134619"/>
                </a:lnTo>
                <a:lnTo>
                  <a:pt x="431165" y="135889"/>
                </a:lnTo>
                <a:lnTo>
                  <a:pt x="430847" y="135889"/>
                </a:lnTo>
                <a:lnTo>
                  <a:pt x="430745" y="137159"/>
                </a:lnTo>
                <a:lnTo>
                  <a:pt x="427266" y="181609"/>
                </a:lnTo>
                <a:lnTo>
                  <a:pt x="443787" y="181609"/>
                </a:lnTo>
                <a:lnTo>
                  <a:pt x="447967" y="130809"/>
                </a:lnTo>
                <a:lnTo>
                  <a:pt x="447954" y="129539"/>
                </a:lnTo>
                <a:lnTo>
                  <a:pt x="447395" y="128269"/>
                </a:lnTo>
                <a:lnTo>
                  <a:pt x="446874" y="126999"/>
                </a:lnTo>
                <a:close/>
              </a:path>
              <a:path w="715010" h="440690">
                <a:moveTo>
                  <a:pt x="607153" y="165099"/>
                </a:moveTo>
                <a:lnTo>
                  <a:pt x="569912" y="165099"/>
                </a:lnTo>
                <a:lnTo>
                  <a:pt x="573887" y="166369"/>
                </a:lnTo>
                <a:lnTo>
                  <a:pt x="577532" y="167639"/>
                </a:lnTo>
                <a:lnTo>
                  <a:pt x="584123" y="168909"/>
                </a:lnTo>
                <a:lnTo>
                  <a:pt x="596011" y="168909"/>
                </a:lnTo>
                <a:lnTo>
                  <a:pt x="601395" y="167639"/>
                </a:lnTo>
                <a:lnTo>
                  <a:pt x="604164" y="166369"/>
                </a:lnTo>
                <a:lnTo>
                  <a:pt x="607153" y="165099"/>
                </a:lnTo>
                <a:close/>
              </a:path>
              <a:path w="715010" h="440690">
                <a:moveTo>
                  <a:pt x="627100" y="35559"/>
                </a:moveTo>
                <a:lnTo>
                  <a:pt x="622071" y="35559"/>
                </a:lnTo>
                <a:lnTo>
                  <a:pt x="619721" y="36829"/>
                </a:lnTo>
                <a:lnTo>
                  <a:pt x="618147" y="36829"/>
                </a:lnTo>
                <a:lnTo>
                  <a:pt x="614184" y="39369"/>
                </a:lnTo>
                <a:lnTo>
                  <a:pt x="612635" y="39369"/>
                </a:lnTo>
                <a:lnTo>
                  <a:pt x="610425" y="41909"/>
                </a:lnTo>
                <a:lnTo>
                  <a:pt x="609739" y="41909"/>
                </a:lnTo>
                <a:lnTo>
                  <a:pt x="609155" y="43179"/>
                </a:lnTo>
                <a:lnTo>
                  <a:pt x="609219" y="44449"/>
                </a:lnTo>
                <a:lnTo>
                  <a:pt x="610870" y="46989"/>
                </a:lnTo>
                <a:lnTo>
                  <a:pt x="688098" y="116839"/>
                </a:lnTo>
                <a:lnTo>
                  <a:pt x="688632" y="118109"/>
                </a:lnTo>
                <a:lnTo>
                  <a:pt x="692518" y="118109"/>
                </a:lnTo>
                <a:lnTo>
                  <a:pt x="696315" y="156209"/>
                </a:lnTo>
                <a:lnTo>
                  <a:pt x="696391" y="157479"/>
                </a:lnTo>
                <a:lnTo>
                  <a:pt x="696633" y="158749"/>
                </a:lnTo>
                <a:lnTo>
                  <a:pt x="697458" y="160019"/>
                </a:lnTo>
                <a:lnTo>
                  <a:pt x="700532" y="160019"/>
                </a:lnTo>
                <a:lnTo>
                  <a:pt x="702818" y="158749"/>
                </a:lnTo>
                <a:lnTo>
                  <a:pt x="704253" y="158749"/>
                </a:lnTo>
                <a:lnTo>
                  <a:pt x="709269" y="156209"/>
                </a:lnTo>
                <a:lnTo>
                  <a:pt x="711593" y="153669"/>
                </a:lnTo>
                <a:lnTo>
                  <a:pt x="714248" y="151129"/>
                </a:lnTo>
                <a:lnTo>
                  <a:pt x="714832" y="149859"/>
                </a:lnTo>
                <a:lnTo>
                  <a:pt x="709561" y="110489"/>
                </a:lnTo>
                <a:lnTo>
                  <a:pt x="707545" y="95249"/>
                </a:lnTo>
                <a:lnTo>
                  <a:pt x="690422" y="95249"/>
                </a:lnTo>
                <a:lnTo>
                  <a:pt x="627875" y="36829"/>
                </a:lnTo>
                <a:lnTo>
                  <a:pt x="627100" y="35559"/>
                </a:lnTo>
                <a:close/>
              </a:path>
              <a:path w="715010" h="440690">
                <a:moveTo>
                  <a:pt x="388734" y="157479"/>
                </a:moveTo>
                <a:lnTo>
                  <a:pt x="385572" y="157479"/>
                </a:lnTo>
                <a:lnTo>
                  <a:pt x="384594" y="158749"/>
                </a:lnTo>
                <a:lnTo>
                  <a:pt x="389242" y="158749"/>
                </a:lnTo>
                <a:lnTo>
                  <a:pt x="388734" y="157479"/>
                </a:lnTo>
                <a:close/>
              </a:path>
              <a:path w="715010" h="440690">
                <a:moveTo>
                  <a:pt x="608866" y="78739"/>
                </a:moveTo>
                <a:lnTo>
                  <a:pt x="570877" y="78739"/>
                </a:lnTo>
                <a:lnTo>
                  <a:pt x="578662" y="80009"/>
                </a:lnTo>
                <a:lnTo>
                  <a:pt x="582320" y="81279"/>
                </a:lnTo>
                <a:lnTo>
                  <a:pt x="589191" y="86359"/>
                </a:lnTo>
                <a:lnTo>
                  <a:pt x="592378" y="88899"/>
                </a:lnTo>
                <a:lnTo>
                  <a:pt x="598220" y="97789"/>
                </a:lnTo>
                <a:lnTo>
                  <a:pt x="600862" y="101599"/>
                </a:lnTo>
                <a:lnTo>
                  <a:pt x="603237" y="105409"/>
                </a:lnTo>
                <a:lnTo>
                  <a:pt x="605396" y="110489"/>
                </a:lnTo>
                <a:lnTo>
                  <a:pt x="607110" y="114299"/>
                </a:lnTo>
                <a:lnTo>
                  <a:pt x="609676" y="123189"/>
                </a:lnTo>
                <a:lnTo>
                  <a:pt x="610114" y="126999"/>
                </a:lnTo>
                <a:lnTo>
                  <a:pt x="610139" y="132079"/>
                </a:lnTo>
                <a:lnTo>
                  <a:pt x="610019" y="135889"/>
                </a:lnTo>
                <a:lnTo>
                  <a:pt x="609015" y="139699"/>
                </a:lnTo>
                <a:lnTo>
                  <a:pt x="605256" y="147319"/>
                </a:lnTo>
                <a:lnTo>
                  <a:pt x="602259" y="149859"/>
                </a:lnTo>
                <a:lnTo>
                  <a:pt x="593725" y="154939"/>
                </a:lnTo>
                <a:lnTo>
                  <a:pt x="620644" y="154939"/>
                </a:lnTo>
                <a:lnTo>
                  <a:pt x="625081" y="148589"/>
                </a:lnTo>
                <a:lnTo>
                  <a:pt x="627354" y="143509"/>
                </a:lnTo>
                <a:lnTo>
                  <a:pt x="629361" y="130809"/>
                </a:lnTo>
                <a:lnTo>
                  <a:pt x="629107" y="124459"/>
                </a:lnTo>
                <a:lnTo>
                  <a:pt x="626071" y="110489"/>
                </a:lnTo>
                <a:lnTo>
                  <a:pt x="623316" y="102869"/>
                </a:lnTo>
                <a:lnTo>
                  <a:pt x="615950" y="88899"/>
                </a:lnTo>
                <a:lnTo>
                  <a:pt x="612114" y="82549"/>
                </a:lnTo>
                <a:lnTo>
                  <a:pt x="608866" y="78739"/>
                </a:lnTo>
                <a:close/>
              </a:path>
              <a:path w="715010" h="440690">
                <a:moveTo>
                  <a:pt x="692518" y="118109"/>
                </a:moveTo>
                <a:lnTo>
                  <a:pt x="690994" y="118109"/>
                </a:lnTo>
                <a:lnTo>
                  <a:pt x="691781" y="119379"/>
                </a:lnTo>
                <a:lnTo>
                  <a:pt x="692518" y="118109"/>
                </a:lnTo>
                <a:close/>
              </a:path>
              <a:path w="715010" h="440690">
                <a:moveTo>
                  <a:pt x="582993" y="60959"/>
                </a:moveTo>
                <a:lnTo>
                  <a:pt x="571157" y="60959"/>
                </a:lnTo>
                <a:lnTo>
                  <a:pt x="564972" y="62229"/>
                </a:lnTo>
                <a:lnTo>
                  <a:pt x="555879" y="67309"/>
                </a:lnTo>
                <a:lnTo>
                  <a:pt x="553504" y="68579"/>
                </a:lnTo>
                <a:lnTo>
                  <a:pt x="549313" y="72389"/>
                </a:lnTo>
                <a:lnTo>
                  <a:pt x="547370" y="74929"/>
                </a:lnTo>
                <a:lnTo>
                  <a:pt x="543826" y="78739"/>
                </a:lnTo>
                <a:lnTo>
                  <a:pt x="542175" y="82549"/>
                </a:lnTo>
                <a:lnTo>
                  <a:pt x="539153" y="88899"/>
                </a:lnTo>
                <a:lnTo>
                  <a:pt x="537768" y="91439"/>
                </a:lnTo>
                <a:lnTo>
                  <a:pt x="536536" y="96519"/>
                </a:lnTo>
                <a:lnTo>
                  <a:pt x="549850" y="96519"/>
                </a:lnTo>
                <a:lnTo>
                  <a:pt x="550697" y="93979"/>
                </a:lnTo>
                <a:lnTo>
                  <a:pt x="553491" y="90169"/>
                </a:lnTo>
                <a:lnTo>
                  <a:pt x="570877" y="78739"/>
                </a:lnTo>
                <a:lnTo>
                  <a:pt x="608866" y="78739"/>
                </a:lnTo>
                <a:lnTo>
                  <a:pt x="603453" y="72389"/>
                </a:lnTo>
                <a:lnTo>
                  <a:pt x="598728" y="68579"/>
                </a:lnTo>
                <a:lnTo>
                  <a:pt x="588505" y="63499"/>
                </a:lnTo>
                <a:lnTo>
                  <a:pt x="582993" y="60959"/>
                </a:lnTo>
                <a:close/>
              </a:path>
              <a:path w="715010" h="440690">
                <a:moveTo>
                  <a:pt x="694258" y="0"/>
                </a:moveTo>
                <a:lnTo>
                  <a:pt x="691019" y="0"/>
                </a:lnTo>
                <a:lnTo>
                  <a:pt x="688467" y="1269"/>
                </a:lnTo>
                <a:lnTo>
                  <a:pt x="686904" y="1269"/>
                </a:lnTo>
                <a:lnTo>
                  <a:pt x="682942" y="3809"/>
                </a:lnTo>
                <a:lnTo>
                  <a:pt x="681355" y="3809"/>
                </a:lnTo>
                <a:lnTo>
                  <a:pt x="679284" y="6349"/>
                </a:lnTo>
                <a:lnTo>
                  <a:pt x="678573" y="6349"/>
                </a:lnTo>
                <a:lnTo>
                  <a:pt x="677837" y="7619"/>
                </a:lnTo>
                <a:lnTo>
                  <a:pt x="677773" y="8889"/>
                </a:lnTo>
                <a:lnTo>
                  <a:pt x="678027" y="10159"/>
                </a:lnTo>
                <a:lnTo>
                  <a:pt x="690727" y="95249"/>
                </a:lnTo>
                <a:lnTo>
                  <a:pt x="707545" y="95249"/>
                </a:lnTo>
                <a:lnTo>
                  <a:pt x="695617" y="5079"/>
                </a:lnTo>
                <a:lnTo>
                  <a:pt x="695401" y="2539"/>
                </a:lnTo>
                <a:lnTo>
                  <a:pt x="695083" y="2539"/>
                </a:lnTo>
                <a:lnTo>
                  <a:pt x="694258" y="0"/>
                </a:lnTo>
                <a:close/>
              </a:path>
              <a:path w="715010" h="440690">
                <a:moveTo>
                  <a:pt x="506742" y="40639"/>
                </a:moveTo>
                <a:lnTo>
                  <a:pt x="505269" y="41909"/>
                </a:lnTo>
                <a:lnTo>
                  <a:pt x="507339" y="41909"/>
                </a:lnTo>
                <a:lnTo>
                  <a:pt x="506742" y="40639"/>
                </a:lnTo>
                <a:close/>
              </a:path>
              <a:path w="715010" h="440690">
                <a:moveTo>
                  <a:pt x="624649" y="34289"/>
                </a:moveTo>
                <a:lnTo>
                  <a:pt x="623062" y="35559"/>
                </a:lnTo>
                <a:lnTo>
                  <a:pt x="625335" y="35559"/>
                </a:lnTo>
                <a:lnTo>
                  <a:pt x="624649" y="34289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7" name="object 17"/>
          <p:cNvSpPr/>
          <p:nvPr/>
        </p:nvSpPr>
        <p:spPr>
          <a:xfrm>
            <a:off x="5470763" y="6718134"/>
            <a:ext cx="437515" cy="326390"/>
          </a:xfrm>
          <a:custGeom>
            <a:avLst/>
            <a:gdLst/>
            <a:ahLst/>
            <a:cxnLst/>
            <a:rect l="l" t="t" r="r" b="b"/>
            <a:pathLst>
              <a:path w="437514" h="326390">
                <a:moveTo>
                  <a:pt x="14655" y="182003"/>
                </a:moveTo>
                <a:lnTo>
                  <a:pt x="0" y="191020"/>
                </a:lnTo>
                <a:lnTo>
                  <a:pt x="127" y="191541"/>
                </a:lnTo>
                <a:lnTo>
                  <a:pt x="69227" y="324993"/>
                </a:lnTo>
                <a:lnTo>
                  <a:pt x="69583" y="325386"/>
                </a:lnTo>
                <a:lnTo>
                  <a:pt x="70421" y="325869"/>
                </a:lnTo>
                <a:lnTo>
                  <a:pt x="71018" y="325958"/>
                </a:lnTo>
                <a:lnTo>
                  <a:pt x="72555" y="325831"/>
                </a:lnTo>
                <a:lnTo>
                  <a:pt x="85674" y="316484"/>
                </a:lnTo>
                <a:lnTo>
                  <a:pt x="16573" y="183019"/>
                </a:lnTo>
                <a:lnTo>
                  <a:pt x="16192" y="182626"/>
                </a:lnTo>
                <a:lnTo>
                  <a:pt x="15252" y="182118"/>
                </a:lnTo>
                <a:lnTo>
                  <a:pt x="14655" y="182003"/>
                </a:lnTo>
                <a:close/>
              </a:path>
              <a:path w="437514" h="326390">
                <a:moveTo>
                  <a:pt x="148775" y="199961"/>
                </a:moveTo>
                <a:lnTo>
                  <a:pt x="117589" y="199961"/>
                </a:lnTo>
                <a:lnTo>
                  <a:pt x="120383" y="200190"/>
                </a:lnTo>
                <a:lnTo>
                  <a:pt x="125487" y="202044"/>
                </a:lnTo>
                <a:lnTo>
                  <a:pt x="127762" y="203619"/>
                </a:lnTo>
                <a:lnTo>
                  <a:pt x="131965" y="208153"/>
                </a:lnTo>
                <a:lnTo>
                  <a:pt x="133908" y="211010"/>
                </a:lnTo>
                <a:lnTo>
                  <a:pt x="139293" y="221411"/>
                </a:lnTo>
                <a:lnTo>
                  <a:pt x="120040" y="231381"/>
                </a:lnTo>
                <a:lnTo>
                  <a:pt x="114109" y="235229"/>
                </a:lnTo>
                <a:lnTo>
                  <a:pt x="93764" y="270687"/>
                </a:lnTo>
                <a:lnTo>
                  <a:pt x="94944" y="275386"/>
                </a:lnTo>
                <a:lnTo>
                  <a:pt x="124498" y="297281"/>
                </a:lnTo>
                <a:lnTo>
                  <a:pt x="133362" y="295783"/>
                </a:lnTo>
                <a:lnTo>
                  <a:pt x="137934" y="294195"/>
                </a:lnTo>
                <a:lnTo>
                  <a:pt x="147980" y="288988"/>
                </a:lnTo>
                <a:lnTo>
                  <a:pt x="152463" y="285216"/>
                </a:lnTo>
                <a:lnTo>
                  <a:pt x="155581" y="281101"/>
                </a:lnTo>
                <a:lnTo>
                  <a:pt x="128536" y="281101"/>
                </a:lnTo>
                <a:lnTo>
                  <a:pt x="119811" y="278650"/>
                </a:lnTo>
                <a:lnTo>
                  <a:pt x="116433" y="275717"/>
                </a:lnTo>
                <a:lnTo>
                  <a:pt x="112636" y="268363"/>
                </a:lnTo>
                <a:lnTo>
                  <a:pt x="111899" y="265709"/>
                </a:lnTo>
                <a:lnTo>
                  <a:pt x="111785" y="260477"/>
                </a:lnTo>
                <a:lnTo>
                  <a:pt x="112458" y="257860"/>
                </a:lnTo>
                <a:lnTo>
                  <a:pt x="145389" y="233184"/>
                </a:lnTo>
                <a:lnTo>
                  <a:pt x="165974" y="233184"/>
                </a:lnTo>
                <a:lnTo>
                  <a:pt x="148775" y="199961"/>
                </a:lnTo>
                <a:close/>
              </a:path>
              <a:path w="437514" h="326390">
                <a:moveTo>
                  <a:pt x="165974" y="233184"/>
                </a:moveTo>
                <a:lnTo>
                  <a:pt x="145389" y="233184"/>
                </a:lnTo>
                <a:lnTo>
                  <a:pt x="155206" y="252158"/>
                </a:lnTo>
                <a:lnTo>
                  <a:pt x="153517" y="258737"/>
                </a:lnTo>
                <a:lnTo>
                  <a:pt x="128536" y="281101"/>
                </a:lnTo>
                <a:lnTo>
                  <a:pt x="155581" y="281101"/>
                </a:lnTo>
                <a:lnTo>
                  <a:pt x="159660" y="275717"/>
                </a:lnTo>
                <a:lnTo>
                  <a:pt x="162369" y="270192"/>
                </a:lnTo>
                <a:lnTo>
                  <a:pt x="164109" y="264007"/>
                </a:lnTo>
                <a:lnTo>
                  <a:pt x="181934" y="264007"/>
                </a:lnTo>
                <a:lnTo>
                  <a:pt x="165974" y="233184"/>
                </a:lnTo>
                <a:close/>
              </a:path>
              <a:path w="437514" h="326390">
                <a:moveTo>
                  <a:pt x="181934" y="264007"/>
                </a:moveTo>
                <a:lnTo>
                  <a:pt x="164109" y="264007"/>
                </a:lnTo>
                <a:lnTo>
                  <a:pt x="169138" y="273723"/>
                </a:lnTo>
                <a:lnTo>
                  <a:pt x="169684" y="274205"/>
                </a:lnTo>
                <a:lnTo>
                  <a:pt x="171018" y="274510"/>
                </a:lnTo>
                <a:lnTo>
                  <a:pt x="171907" y="274434"/>
                </a:lnTo>
                <a:lnTo>
                  <a:pt x="183248" y="267169"/>
                </a:lnTo>
                <a:lnTo>
                  <a:pt x="183197" y="266446"/>
                </a:lnTo>
                <a:lnTo>
                  <a:pt x="181934" y="264007"/>
                </a:lnTo>
                <a:close/>
              </a:path>
              <a:path w="437514" h="326390">
                <a:moveTo>
                  <a:pt x="158470" y="107530"/>
                </a:moveTo>
                <a:lnTo>
                  <a:pt x="144640" y="114363"/>
                </a:lnTo>
                <a:lnTo>
                  <a:pt x="144132" y="114947"/>
                </a:lnTo>
                <a:lnTo>
                  <a:pt x="143878" y="115506"/>
                </a:lnTo>
                <a:lnTo>
                  <a:pt x="143941" y="117068"/>
                </a:lnTo>
                <a:lnTo>
                  <a:pt x="213086" y="250558"/>
                </a:lnTo>
                <a:lnTo>
                  <a:pt x="213398" y="250939"/>
                </a:lnTo>
                <a:lnTo>
                  <a:pt x="214210" y="251523"/>
                </a:lnTo>
                <a:lnTo>
                  <a:pt x="214769" y="251625"/>
                </a:lnTo>
                <a:lnTo>
                  <a:pt x="216204" y="251472"/>
                </a:lnTo>
                <a:lnTo>
                  <a:pt x="227584" y="244576"/>
                </a:lnTo>
                <a:lnTo>
                  <a:pt x="227471" y="242735"/>
                </a:lnTo>
                <a:lnTo>
                  <a:pt x="221653" y="231482"/>
                </a:lnTo>
                <a:lnTo>
                  <a:pt x="259040" y="231482"/>
                </a:lnTo>
                <a:lnTo>
                  <a:pt x="264917" y="228422"/>
                </a:lnTo>
                <a:lnTo>
                  <a:pt x="269709" y="224485"/>
                </a:lnTo>
                <a:lnTo>
                  <a:pt x="271921" y="221513"/>
                </a:lnTo>
                <a:lnTo>
                  <a:pt x="240449" y="221513"/>
                </a:lnTo>
                <a:lnTo>
                  <a:pt x="229260" y="219989"/>
                </a:lnTo>
                <a:lnTo>
                  <a:pt x="222783" y="218020"/>
                </a:lnTo>
                <a:lnTo>
                  <a:pt x="215430" y="214833"/>
                </a:lnTo>
                <a:lnTo>
                  <a:pt x="197002" y="179247"/>
                </a:lnTo>
                <a:lnTo>
                  <a:pt x="197866" y="174599"/>
                </a:lnTo>
                <a:lnTo>
                  <a:pt x="198869" y="170586"/>
                </a:lnTo>
                <a:lnTo>
                  <a:pt x="201168" y="163842"/>
                </a:lnTo>
                <a:lnTo>
                  <a:pt x="201794" y="162394"/>
                </a:lnTo>
                <a:lnTo>
                  <a:pt x="188277" y="162394"/>
                </a:lnTo>
                <a:lnTo>
                  <a:pt x="160388" y="108546"/>
                </a:lnTo>
                <a:lnTo>
                  <a:pt x="160020" y="108153"/>
                </a:lnTo>
                <a:lnTo>
                  <a:pt x="159080" y="107632"/>
                </a:lnTo>
                <a:lnTo>
                  <a:pt x="158470" y="107530"/>
                </a:lnTo>
                <a:close/>
              </a:path>
              <a:path w="437514" h="326390">
                <a:moveTo>
                  <a:pt x="259040" y="231482"/>
                </a:moveTo>
                <a:lnTo>
                  <a:pt x="221653" y="231482"/>
                </a:lnTo>
                <a:lnTo>
                  <a:pt x="225628" y="232867"/>
                </a:lnTo>
                <a:lnTo>
                  <a:pt x="229260" y="233908"/>
                </a:lnTo>
                <a:lnTo>
                  <a:pt x="235864" y="235356"/>
                </a:lnTo>
                <a:lnTo>
                  <a:pt x="238988" y="235750"/>
                </a:lnTo>
                <a:lnTo>
                  <a:pt x="244906" y="235864"/>
                </a:lnTo>
                <a:lnTo>
                  <a:pt x="247738" y="235559"/>
                </a:lnTo>
                <a:lnTo>
                  <a:pt x="253136" y="234188"/>
                </a:lnTo>
                <a:lnTo>
                  <a:pt x="255905" y="233108"/>
                </a:lnTo>
                <a:lnTo>
                  <a:pt x="259040" y="231482"/>
                </a:lnTo>
                <a:close/>
              </a:path>
              <a:path w="437514" h="326390">
                <a:moveTo>
                  <a:pt x="121704" y="182867"/>
                </a:moveTo>
                <a:lnTo>
                  <a:pt x="86156" y="198678"/>
                </a:lnTo>
                <a:lnTo>
                  <a:pt x="71628" y="218605"/>
                </a:lnTo>
                <a:lnTo>
                  <a:pt x="72161" y="220751"/>
                </a:lnTo>
                <a:lnTo>
                  <a:pt x="79057" y="228752"/>
                </a:lnTo>
                <a:lnTo>
                  <a:pt x="79614" y="228638"/>
                </a:lnTo>
                <a:lnTo>
                  <a:pt x="80911" y="227952"/>
                </a:lnTo>
                <a:lnTo>
                  <a:pt x="81864" y="226847"/>
                </a:lnTo>
                <a:lnTo>
                  <a:pt x="84112" y="223227"/>
                </a:lnTo>
                <a:lnTo>
                  <a:pt x="85585" y="221107"/>
                </a:lnTo>
                <a:lnTo>
                  <a:pt x="117589" y="199961"/>
                </a:lnTo>
                <a:lnTo>
                  <a:pt x="148775" y="199961"/>
                </a:lnTo>
                <a:lnTo>
                  <a:pt x="145580" y="195338"/>
                </a:lnTo>
                <a:lnTo>
                  <a:pt x="138747" y="188302"/>
                </a:lnTo>
                <a:lnTo>
                  <a:pt x="134924" y="185864"/>
                </a:lnTo>
                <a:lnTo>
                  <a:pt x="126453" y="183121"/>
                </a:lnTo>
                <a:lnTo>
                  <a:pt x="121704" y="182867"/>
                </a:lnTo>
                <a:close/>
              </a:path>
              <a:path w="437514" h="326390">
                <a:moveTo>
                  <a:pt x="260197" y="145046"/>
                </a:moveTo>
                <a:lnTo>
                  <a:pt x="222618" y="145046"/>
                </a:lnTo>
                <a:lnTo>
                  <a:pt x="230390" y="146138"/>
                </a:lnTo>
                <a:lnTo>
                  <a:pt x="234061" y="147624"/>
                </a:lnTo>
                <a:lnTo>
                  <a:pt x="258851" y="180873"/>
                </a:lnTo>
                <a:lnTo>
                  <a:pt x="261956" y="195338"/>
                </a:lnTo>
                <a:lnTo>
                  <a:pt x="261747" y="202679"/>
                </a:lnTo>
                <a:lnTo>
                  <a:pt x="240449" y="221513"/>
                </a:lnTo>
                <a:lnTo>
                  <a:pt x="271921" y="221513"/>
                </a:lnTo>
                <a:lnTo>
                  <a:pt x="276809" y="214947"/>
                </a:lnTo>
                <a:lnTo>
                  <a:pt x="279082" y="209537"/>
                </a:lnTo>
                <a:lnTo>
                  <a:pt x="281101" y="197434"/>
                </a:lnTo>
                <a:lnTo>
                  <a:pt x="280847" y="190881"/>
                </a:lnTo>
                <a:lnTo>
                  <a:pt x="277799" y="176771"/>
                </a:lnTo>
                <a:lnTo>
                  <a:pt x="275043" y="169379"/>
                </a:lnTo>
                <a:lnTo>
                  <a:pt x="267690" y="155181"/>
                </a:lnTo>
                <a:lnTo>
                  <a:pt x="263842" y="149364"/>
                </a:lnTo>
                <a:lnTo>
                  <a:pt x="260197" y="145046"/>
                </a:lnTo>
                <a:close/>
              </a:path>
              <a:path w="437514" h="326390">
                <a:moveTo>
                  <a:pt x="222897" y="127495"/>
                </a:moveTo>
                <a:lnTo>
                  <a:pt x="190881" y="154711"/>
                </a:lnTo>
                <a:lnTo>
                  <a:pt x="188277" y="162394"/>
                </a:lnTo>
                <a:lnTo>
                  <a:pt x="201794" y="162394"/>
                </a:lnTo>
                <a:lnTo>
                  <a:pt x="202438" y="160909"/>
                </a:lnTo>
                <a:lnTo>
                  <a:pt x="205219" y="155930"/>
                </a:lnTo>
                <a:lnTo>
                  <a:pt x="222618" y="145046"/>
                </a:lnTo>
                <a:lnTo>
                  <a:pt x="260197" y="145046"/>
                </a:lnTo>
                <a:lnTo>
                  <a:pt x="255181" y="139103"/>
                </a:lnTo>
                <a:lnTo>
                  <a:pt x="250456" y="135115"/>
                </a:lnTo>
                <a:lnTo>
                  <a:pt x="240245" y="129425"/>
                </a:lnTo>
                <a:lnTo>
                  <a:pt x="234734" y="127901"/>
                </a:lnTo>
                <a:lnTo>
                  <a:pt x="222897" y="127495"/>
                </a:lnTo>
                <a:close/>
              </a:path>
              <a:path w="437514" h="326390">
                <a:moveTo>
                  <a:pt x="333298" y="75819"/>
                </a:moveTo>
                <a:lnTo>
                  <a:pt x="295732" y="89585"/>
                </a:lnTo>
                <a:lnTo>
                  <a:pt x="281495" y="124282"/>
                </a:lnTo>
                <a:lnTo>
                  <a:pt x="283870" y="138557"/>
                </a:lnTo>
                <a:lnTo>
                  <a:pt x="309333" y="178447"/>
                </a:lnTo>
                <a:lnTo>
                  <a:pt x="332689" y="186855"/>
                </a:lnTo>
                <a:lnTo>
                  <a:pt x="345821" y="185242"/>
                </a:lnTo>
                <a:lnTo>
                  <a:pt x="352767" y="182943"/>
                </a:lnTo>
                <a:lnTo>
                  <a:pt x="364312" y="176974"/>
                </a:lnTo>
                <a:lnTo>
                  <a:pt x="368122" y="174599"/>
                </a:lnTo>
                <a:lnTo>
                  <a:pt x="373879" y="170281"/>
                </a:lnTo>
                <a:lnTo>
                  <a:pt x="335584" y="170281"/>
                </a:lnTo>
                <a:lnTo>
                  <a:pt x="331444" y="169659"/>
                </a:lnTo>
                <a:lnTo>
                  <a:pt x="308965" y="147701"/>
                </a:lnTo>
                <a:lnTo>
                  <a:pt x="332094" y="135724"/>
                </a:lnTo>
                <a:lnTo>
                  <a:pt x="302768" y="135724"/>
                </a:lnTo>
                <a:lnTo>
                  <a:pt x="301015" y="132016"/>
                </a:lnTo>
                <a:lnTo>
                  <a:pt x="299834" y="128206"/>
                </a:lnTo>
                <a:lnTo>
                  <a:pt x="298627" y="120345"/>
                </a:lnTo>
                <a:lnTo>
                  <a:pt x="298725" y="116497"/>
                </a:lnTo>
                <a:lnTo>
                  <a:pt x="328523" y="90487"/>
                </a:lnTo>
                <a:lnTo>
                  <a:pt x="359676" y="90487"/>
                </a:lnTo>
                <a:lnTo>
                  <a:pt x="353822" y="84328"/>
                </a:lnTo>
                <a:lnTo>
                  <a:pt x="349186" y="81076"/>
                </a:lnTo>
                <a:lnTo>
                  <a:pt x="338899" y="76758"/>
                </a:lnTo>
                <a:lnTo>
                  <a:pt x="333298" y="75819"/>
                </a:lnTo>
                <a:close/>
              </a:path>
              <a:path w="437514" h="326390">
                <a:moveTo>
                  <a:pt x="381685" y="142887"/>
                </a:moveTo>
                <a:lnTo>
                  <a:pt x="381203" y="142989"/>
                </a:lnTo>
                <a:lnTo>
                  <a:pt x="379945" y="143649"/>
                </a:lnTo>
                <a:lnTo>
                  <a:pt x="378955" y="144602"/>
                </a:lnTo>
                <a:lnTo>
                  <a:pt x="376454" y="147701"/>
                </a:lnTo>
                <a:lnTo>
                  <a:pt x="374980" y="149377"/>
                </a:lnTo>
                <a:lnTo>
                  <a:pt x="335584" y="170281"/>
                </a:lnTo>
                <a:lnTo>
                  <a:pt x="373879" y="170281"/>
                </a:lnTo>
                <a:lnTo>
                  <a:pt x="388518" y="154317"/>
                </a:lnTo>
                <a:lnTo>
                  <a:pt x="388484" y="152679"/>
                </a:lnTo>
                <a:lnTo>
                  <a:pt x="382638" y="142976"/>
                </a:lnTo>
                <a:lnTo>
                  <a:pt x="381685" y="142887"/>
                </a:lnTo>
                <a:close/>
              </a:path>
              <a:path w="437514" h="326390">
                <a:moveTo>
                  <a:pt x="366128" y="0"/>
                </a:moveTo>
                <a:lnTo>
                  <a:pt x="351536" y="7975"/>
                </a:lnTo>
                <a:lnTo>
                  <a:pt x="351599" y="9537"/>
                </a:lnTo>
                <a:lnTo>
                  <a:pt x="420712" y="142989"/>
                </a:lnTo>
                <a:lnTo>
                  <a:pt x="421055" y="143383"/>
                </a:lnTo>
                <a:lnTo>
                  <a:pt x="421906" y="143865"/>
                </a:lnTo>
                <a:lnTo>
                  <a:pt x="422490" y="143954"/>
                </a:lnTo>
                <a:lnTo>
                  <a:pt x="424027" y="143827"/>
                </a:lnTo>
                <a:lnTo>
                  <a:pt x="437159" y="134480"/>
                </a:lnTo>
                <a:lnTo>
                  <a:pt x="368046" y="1016"/>
                </a:lnTo>
                <a:lnTo>
                  <a:pt x="367677" y="622"/>
                </a:lnTo>
                <a:lnTo>
                  <a:pt x="366737" y="101"/>
                </a:lnTo>
                <a:lnTo>
                  <a:pt x="366128" y="0"/>
                </a:lnTo>
                <a:close/>
              </a:path>
              <a:path w="437514" h="326390">
                <a:moveTo>
                  <a:pt x="359676" y="90487"/>
                </a:moveTo>
                <a:lnTo>
                  <a:pt x="328523" y="90487"/>
                </a:lnTo>
                <a:lnTo>
                  <a:pt x="341617" y="96126"/>
                </a:lnTo>
                <a:lnTo>
                  <a:pt x="347027" y="101892"/>
                </a:lnTo>
                <a:lnTo>
                  <a:pt x="351282" y="110604"/>
                </a:lnTo>
                <a:lnTo>
                  <a:pt x="302768" y="135724"/>
                </a:lnTo>
                <a:lnTo>
                  <a:pt x="332094" y="135724"/>
                </a:lnTo>
                <a:lnTo>
                  <a:pt x="369227" y="116497"/>
                </a:lnTo>
                <a:lnTo>
                  <a:pt x="370420" y="115189"/>
                </a:lnTo>
                <a:lnTo>
                  <a:pt x="371868" y="111671"/>
                </a:lnTo>
                <a:lnTo>
                  <a:pt x="371563" y="109499"/>
                </a:lnTo>
                <a:lnTo>
                  <a:pt x="365671" y="98132"/>
                </a:lnTo>
                <a:lnTo>
                  <a:pt x="362102" y="93040"/>
                </a:lnTo>
                <a:lnTo>
                  <a:pt x="359676" y="90487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8" name="object 18"/>
          <p:cNvSpPr/>
          <p:nvPr/>
        </p:nvSpPr>
        <p:spPr>
          <a:xfrm>
            <a:off x="6811797" y="6292974"/>
            <a:ext cx="701675" cy="436880"/>
          </a:xfrm>
          <a:custGeom>
            <a:avLst/>
            <a:gdLst/>
            <a:ahLst/>
            <a:cxnLst/>
            <a:rect l="l" t="t" r="r" b="b"/>
            <a:pathLst>
              <a:path w="701675" h="436879">
                <a:moveTo>
                  <a:pt x="51790" y="326390"/>
                </a:moveTo>
                <a:lnTo>
                  <a:pt x="14224" y="340360"/>
                </a:lnTo>
                <a:lnTo>
                  <a:pt x="0" y="374650"/>
                </a:lnTo>
                <a:lnTo>
                  <a:pt x="2362" y="388620"/>
                </a:lnTo>
                <a:lnTo>
                  <a:pt x="27825" y="429259"/>
                </a:lnTo>
                <a:lnTo>
                  <a:pt x="44970" y="436880"/>
                </a:lnTo>
                <a:lnTo>
                  <a:pt x="51181" y="436880"/>
                </a:lnTo>
                <a:lnTo>
                  <a:pt x="93421" y="420370"/>
                </a:lnTo>
                <a:lnTo>
                  <a:pt x="49949" y="420370"/>
                </a:lnTo>
                <a:lnTo>
                  <a:pt x="42367" y="416559"/>
                </a:lnTo>
                <a:lnTo>
                  <a:pt x="38950" y="414020"/>
                </a:lnTo>
                <a:lnTo>
                  <a:pt x="32842" y="407670"/>
                </a:lnTo>
                <a:lnTo>
                  <a:pt x="30035" y="403860"/>
                </a:lnTo>
                <a:lnTo>
                  <a:pt x="27470" y="398780"/>
                </a:lnTo>
                <a:lnTo>
                  <a:pt x="51569" y="386080"/>
                </a:lnTo>
                <a:lnTo>
                  <a:pt x="21259" y="386080"/>
                </a:lnTo>
                <a:lnTo>
                  <a:pt x="19507" y="382270"/>
                </a:lnTo>
                <a:lnTo>
                  <a:pt x="18326" y="378460"/>
                </a:lnTo>
                <a:lnTo>
                  <a:pt x="17119" y="370840"/>
                </a:lnTo>
                <a:lnTo>
                  <a:pt x="17195" y="367030"/>
                </a:lnTo>
                <a:lnTo>
                  <a:pt x="39814" y="341630"/>
                </a:lnTo>
                <a:lnTo>
                  <a:pt x="78228" y="341630"/>
                </a:lnTo>
                <a:lnTo>
                  <a:pt x="72313" y="335280"/>
                </a:lnTo>
                <a:lnTo>
                  <a:pt x="67678" y="331470"/>
                </a:lnTo>
                <a:lnTo>
                  <a:pt x="57404" y="327660"/>
                </a:lnTo>
                <a:lnTo>
                  <a:pt x="51790" y="326390"/>
                </a:lnTo>
                <a:close/>
              </a:path>
              <a:path w="701675" h="436879">
                <a:moveTo>
                  <a:pt x="101600" y="393700"/>
                </a:moveTo>
                <a:lnTo>
                  <a:pt x="98450" y="393700"/>
                </a:lnTo>
                <a:lnTo>
                  <a:pt x="97447" y="394970"/>
                </a:lnTo>
                <a:lnTo>
                  <a:pt x="95059" y="398780"/>
                </a:lnTo>
                <a:lnTo>
                  <a:pt x="93472" y="400050"/>
                </a:lnTo>
                <a:lnTo>
                  <a:pt x="89535" y="403860"/>
                </a:lnTo>
                <a:lnTo>
                  <a:pt x="87071" y="406400"/>
                </a:lnTo>
                <a:lnTo>
                  <a:pt x="81165" y="411480"/>
                </a:lnTo>
                <a:lnTo>
                  <a:pt x="77584" y="414020"/>
                </a:lnTo>
                <a:lnTo>
                  <a:pt x="67995" y="419100"/>
                </a:lnTo>
                <a:lnTo>
                  <a:pt x="63068" y="420370"/>
                </a:lnTo>
                <a:lnTo>
                  <a:pt x="93421" y="420370"/>
                </a:lnTo>
                <a:lnTo>
                  <a:pt x="96342" y="417830"/>
                </a:lnTo>
                <a:lnTo>
                  <a:pt x="101193" y="412750"/>
                </a:lnTo>
                <a:lnTo>
                  <a:pt x="103085" y="411480"/>
                </a:lnTo>
                <a:lnTo>
                  <a:pt x="105803" y="407670"/>
                </a:lnTo>
                <a:lnTo>
                  <a:pt x="106565" y="406400"/>
                </a:lnTo>
                <a:lnTo>
                  <a:pt x="106921" y="405130"/>
                </a:lnTo>
                <a:lnTo>
                  <a:pt x="107010" y="403860"/>
                </a:lnTo>
                <a:lnTo>
                  <a:pt x="106692" y="402590"/>
                </a:lnTo>
                <a:lnTo>
                  <a:pt x="106489" y="401320"/>
                </a:lnTo>
                <a:lnTo>
                  <a:pt x="105968" y="400050"/>
                </a:lnTo>
                <a:lnTo>
                  <a:pt x="105625" y="400050"/>
                </a:lnTo>
                <a:lnTo>
                  <a:pt x="104571" y="397510"/>
                </a:lnTo>
                <a:lnTo>
                  <a:pt x="104000" y="396240"/>
                </a:lnTo>
                <a:lnTo>
                  <a:pt x="102958" y="394970"/>
                </a:lnTo>
                <a:lnTo>
                  <a:pt x="102476" y="394970"/>
                </a:lnTo>
                <a:lnTo>
                  <a:pt x="101600" y="393700"/>
                </a:lnTo>
                <a:close/>
              </a:path>
              <a:path w="701675" h="436879">
                <a:moveTo>
                  <a:pt x="143484" y="393700"/>
                </a:moveTo>
                <a:lnTo>
                  <a:pt x="139560" y="393700"/>
                </a:lnTo>
                <a:lnTo>
                  <a:pt x="140398" y="394970"/>
                </a:lnTo>
                <a:lnTo>
                  <a:pt x="142532" y="394970"/>
                </a:lnTo>
                <a:lnTo>
                  <a:pt x="143484" y="393700"/>
                </a:lnTo>
                <a:close/>
              </a:path>
              <a:path w="701675" h="436879">
                <a:moveTo>
                  <a:pt x="86550" y="251460"/>
                </a:moveTo>
                <a:lnTo>
                  <a:pt x="79959" y="251460"/>
                </a:lnTo>
                <a:lnTo>
                  <a:pt x="78562" y="252729"/>
                </a:lnTo>
                <a:lnTo>
                  <a:pt x="75311" y="254000"/>
                </a:lnTo>
                <a:lnTo>
                  <a:pt x="74015" y="255270"/>
                </a:lnTo>
                <a:lnTo>
                  <a:pt x="72021" y="256540"/>
                </a:lnTo>
                <a:lnTo>
                  <a:pt x="71285" y="256540"/>
                </a:lnTo>
                <a:lnTo>
                  <a:pt x="70294" y="257810"/>
                </a:lnTo>
                <a:lnTo>
                  <a:pt x="70027" y="259079"/>
                </a:lnTo>
                <a:lnTo>
                  <a:pt x="70104" y="260350"/>
                </a:lnTo>
                <a:lnTo>
                  <a:pt x="139204" y="393700"/>
                </a:lnTo>
                <a:lnTo>
                  <a:pt x="145745" y="393700"/>
                </a:lnTo>
                <a:lnTo>
                  <a:pt x="147104" y="392430"/>
                </a:lnTo>
                <a:lnTo>
                  <a:pt x="150355" y="391160"/>
                </a:lnTo>
                <a:lnTo>
                  <a:pt x="151688" y="389890"/>
                </a:lnTo>
                <a:lnTo>
                  <a:pt x="153682" y="388620"/>
                </a:lnTo>
                <a:lnTo>
                  <a:pt x="154406" y="388620"/>
                </a:lnTo>
                <a:lnTo>
                  <a:pt x="155333" y="387350"/>
                </a:lnTo>
                <a:lnTo>
                  <a:pt x="155600" y="386080"/>
                </a:lnTo>
                <a:lnTo>
                  <a:pt x="155752" y="386080"/>
                </a:lnTo>
                <a:lnTo>
                  <a:pt x="155651" y="384810"/>
                </a:lnTo>
                <a:lnTo>
                  <a:pt x="86817" y="252729"/>
                </a:lnTo>
                <a:lnTo>
                  <a:pt x="86550" y="251460"/>
                </a:lnTo>
                <a:close/>
              </a:path>
              <a:path w="701675" h="436879">
                <a:moveTo>
                  <a:pt x="78228" y="341630"/>
                </a:moveTo>
                <a:lnTo>
                  <a:pt x="47028" y="341630"/>
                </a:lnTo>
                <a:lnTo>
                  <a:pt x="60121" y="346710"/>
                </a:lnTo>
                <a:lnTo>
                  <a:pt x="65519" y="353060"/>
                </a:lnTo>
                <a:lnTo>
                  <a:pt x="69786" y="360680"/>
                </a:lnTo>
                <a:lnTo>
                  <a:pt x="21259" y="386080"/>
                </a:lnTo>
                <a:lnTo>
                  <a:pt x="51569" y="386080"/>
                </a:lnTo>
                <a:lnTo>
                  <a:pt x="87718" y="367030"/>
                </a:lnTo>
                <a:lnTo>
                  <a:pt x="88912" y="365760"/>
                </a:lnTo>
                <a:lnTo>
                  <a:pt x="90360" y="361950"/>
                </a:lnTo>
                <a:lnTo>
                  <a:pt x="90068" y="360680"/>
                </a:lnTo>
                <a:lnTo>
                  <a:pt x="87185" y="354330"/>
                </a:lnTo>
                <a:lnTo>
                  <a:pt x="84175" y="349250"/>
                </a:lnTo>
                <a:lnTo>
                  <a:pt x="80594" y="344170"/>
                </a:lnTo>
                <a:lnTo>
                  <a:pt x="78228" y="341630"/>
                </a:lnTo>
                <a:close/>
              </a:path>
              <a:path w="701675" h="436879">
                <a:moveTo>
                  <a:pt x="199377" y="250190"/>
                </a:moveTo>
                <a:lnTo>
                  <a:pt x="187210" y="250190"/>
                </a:lnTo>
                <a:lnTo>
                  <a:pt x="180670" y="252729"/>
                </a:lnTo>
                <a:lnTo>
                  <a:pt x="150799" y="279400"/>
                </a:lnTo>
                <a:lnTo>
                  <a:pt x="147586" y="298450"/>
                </a:lnTo>
                <a:lnTo>
                  <a:pt x="149948" y="312420"/>
                </a:lnTo>
                <a:lnTo>
                  <a:pt x="175412" y="353060"/>
                </a:lnTo>
                <a:lnTo>
                  <a:pt x="192570" y="360680"/>
                </a:lnTo>
                <a:lnTo>
                  <a:pt x="198767" y="360680"/>
                </a:lnTo>
                <a:lnTo>
                  <a:pt x="241007" y="344170"/>
                </a:lnTo>
                <a:lnTo>
                  <a:pt x="197535" y="344170"/>
                </a:lnTo>
                <a:lnTo>
                  <a:pt x="189953" y="340360"/>
                </a:lnTo>
                <a:lnTo>
                  <a:pt x="186537" y="337820"/>
                </a:lnTo>
                <a:lnTo>
                  <a:pt x="180441" y="331470"/>
                </a:lnTo>
                <a:lnTo>
                  <a:pt x="177622" y="326390"/>
                </a:lnTo>
                <a:lnTo>
                  <a:pt x="175056" y="321310"/>
                </a:lnTo>
                <a:lnTo>
                  <a:pt x="197654" y="309880"/>
                </a:lnTo>
                <a:lnTo>
                  <a:pt x="168846" y="309880"/>
                </a:lnTo>
                <a:lnTo>
                  <a:pt x="167093" y="306070"/>
                </a:lnTo>
                <a:lnTo>
                  <a:pt x="165925" y="302260"/>
                </a:lnTo>
                <a:lnTo>
                  <a:pt x="164706" y="294640"/>
                </a:lnTo>
                <a:lnTo>
                  <a:pt x="164782" y="290830"/>
                </a:lnTo>
                <a:lnTo>
                  <a:pt x="194614" y="264160"/>
                </a:lnTo>
                <a:lnTo>
                  <a:pt x="225425" y="264160"/>
                </a:lnTo>
                <a:lnTo>
                  <a:pt x="219913" y="259079"/>
                </a:lnTo>
                <a:lnTo>
                  <a:pt x="215265" y="255270"/>
                </a:lnTo>
                <a:lnTo>
                  <a:pt x="204990" y="251460"/>
                </a:lnTo>
                <a:lnTo>
                  <a:pt x="199377" y="250190"/>
                </a:lnTo>
                <a:close/>
              </a:path>
              <a:path w="701675" h="436879">
                <a:moveTo>
                  <a:pt x="250063" y="317500"/>
                </a:moveTo>
                <a:lnTo>
                  <a:pt x="246037" y="317500"/>
                </a:lnTo>
                <a:lnTo>
                  <a:pt x="245046" y="318770"/>
                </a:lnTo>
                <a:lnTo>
                  <a:pt x="242646" y="321310"/>
                </a:lnTo>
                <a:lnTo>
                  <a:pt x="241058" y="323850"/>
                </a:lnTo>
                <a:lnTo>
                  <a:pt x="237121" y="327660"/>
                </a:lnTo>
                <a:lnTo>
                  <a:pt x="234657" y="330200"/>
                </a:lnTo>
                <a:lnTo>
                  <a:pt x="228765" y="335280"/>
                </a:lnTo>
                <a:lnTo>
                  <a:pt x="225171" y="336550"/>
                </a:lnTo>
                <a:lnTo>
                  <a:pt x="215582" y="341630"/>
                </a:lnTo>
                <a:lnTo>
                  <a:pt x="210654" y="344170"/>
                </a:lnTo>
                <a:lnTo>
                  <a:pt x="241007" y="344170"/>
                </a:lnTo>
                <a:lnTo>
                  <a:pt x="243928" y="341630"/>
                </a:lnTo>
                <a:lnTo>
                  <a:pt x="248780" y="336550"/>
                </a:lnTo>
                <a:lnTo>
                  <a:pt x="250672" y="335280"/>
                </a:lnTo>
                <a:lnTo>
                  <a:pt x="253390" y="331470"/>
                </a:lnTo>
                <a:lnTo>
                  <a:pt x="254152" y="330200"/>
                </a:lnTo>
                <a:lnTo>
                  <a:pt x="254508" y="328930"/>
                </a:lnTo>
                <a:lnTo>
                  <a:pt x="254596" y="326390"/>
                </a:lnTo>
                <a:lnTo>
                  <a:pt x="254444" y="326390"/>
                </a:lnTo>
                <a:lnTo>
                  <a:pt x="254076" y="325120"/>
                </a:lnTo>
                <a:lnTo>
                  <a:pt x="253568" y="323850"/>
                </a:lnTo>
                <a:lnTo>
                  <a:pt x="253212" y="323850"/>
                </a:lnTo>
                <a:lnTo>
                  <a:pt x="252158" y="321310"/>
                </a:lnTo>
                <a:lnTo>
                  <a:pt x="251587" y="320040"/>
                </a:lnTo>
                <a:lnTo>
                  <a:pt x="250545" y="318770"/>
                </a:lnTo>
                <a:lnTo>
                  <a:pt x="250063" y="317500"/>
                </a:lnTo>
                <a:close/>
              </a:path>
              <a:path w="701675" h="436879">
                <a:moveTo>
                  <a:pt x="290118" y="317500"/>
                </a:moveTo>
                <a:lnTo>
                  <a:pt x="287985" y="317500"/>
                </a:lnTo>
                <a:lnTo>
                  <a:pt x="288582" y="318770"/>
                </a:lnTo>
                <a:lnTo>
                  <a:pt x="290118" y="317500"/>
                </a:lnTo>
                <a:close/>
              </a:path>
              <a:path w="701675" h="436879">
                <a:moveTo>
                  <a:pt x="254533" y="218440"/>
                </a:moveTo>
                <a:lnTo>
                  <a:pt x="250913" y="218440"/>
                </a:lnTo>
                <a:lnTo>
                  <a:pt x="248881" y="219709"/>
                </a:lnTo>
                <a:lnTo>
                  <a:pt x="247650" y="219709"/>
                </a:lnTo>
                <a:lnTo>
                  <a:pt x="244652" y="220979"/>
                </a:lnTo>
                <a:lnTo>
                  <a:pt x="243459" y="222250"/>
                </a:lnTo>
                <a:lnTo>
                  <a:pt x="241693" y="223520"/>
                </a:lnTo>
                <a:lnTo>
                  <a:pt x="241033" y="223520"/>
                </a:lnTo>
                <a:lnTo>
                  <a:pt x="240144" y="224790"/>
                </a:lnTo>
                <a:lnTo>
                  <a:pt x="240030" y="227329"/>
                </a:lnTo>
                <a:lnTo>
                  <a:pt x="286804" y="317500"/>
                </a:lnTo>
                <a:lnTo>
                  <a:pt x="293331" y="317500"/>
                </a:lnTo>
                <a:lnTo>
                  <a:pt x="294690" y="316230"/>
                </a:lnTo>
                <a:lnTo>
                  <a:pt x="297954" y="314960"/>
                </a:lnTo>
                <a:lnTo>
                  <a:pt x="299275" y="313690"/>
                </a:lnTo>
                <a:lnTo>
                  <a:pt x="301269" y="312420"/>
                </a:lnTo>
                <a:lnTo>
                  <a:pt x="301993" y="312420"/>
                </a:lnTo>
                <a:lnTo>
                  <a:pt x="302920" y="311150"/>
                </a:lnTo>
                <a:lnTo>
                  <a:pt x="303187" y="309880"/>
                </a:lnTo>
                <a:lnTo>
                  <a:pt x="303237" y="308610"/>
                </a:lnTo>
                <a:lnTo>
                  <a:pt x="270662" y="246379"/>
                </a:lnTo>
                <a:lnTo>
                  <a:pt x="272249" y="237490"/>
                </a:lnTo>
                <a:lnTo>
                  <a:pt x="274193" y="231140"/>
                </a:lnTo>
                <a:lnTo>
                  <a:pt x="261264" y="231140"/>
                </a:lnTo>
                <a:lnTo>
                  <a:pt x="254876" y="219709"/>
                </a:lnTo>
                <a:lnTo>
                  <a:pt x="254533" y="218440"/>
                </a:lnTo>
                <a:close/>
              </a:path>
              <a:path w="701675" h="436879">
                <a:moveTo>
                  <a:pt x="225425" y="264160"/>
                </a:moveTo>
                <a:lnTo>
                  <a:pt x="194614" y="264160"/>
                </a:lnTo>
                <a:lnTo>
                  <a:pt x="207708" y="270510"/>
                </a:lnTo>
                <a:lnTo>
                  <a:pt x="213118" y="275590"/>
                </a:lnTo>
                <a:lnTo>
                  <a:pt x="217373" y="284480"/>
                </a:lnTo>
                <a:lnTo>
                  <a:pt x="168846" y="309880"/>
                </a:lnTo>
                <a:lnTo>
                  <a:pt x="197654" y="309880"/>
                </a:lnTo>
                <a:lnTo>
                  <a:pt x="235318" y="290830"/>
                </a:lnTo>
                <a:lnTo>
                  <a:pt x="236499" y="289560"/>
                </a:lnTo>
                <a:lnTo>
                  <a:pt x="237959" y="285750"/>
                </a:lnTo>
                <a:lnTo>
                  <a:pt x="237655" y="283210"/>
                </a:lnTo>
                <a:lnTo>
                  <a:pt x="234772" y="278130"/>
                </a:lnTo>
                <a:lnTo>
                  <a:pt x="231762" y="271780"/>
                </a:lnTo>
                <a:lnTo>
                  <a:pt x="228180" y="266700"/>
                </a:lnTo>
                <a:lnTo>
                  <a:pt x="225425" y="264160"/>
                </a:lnTo>
                <a:close/>
              </a:path>
              <a:path w="701675" h="436879">
                <a:moveTo>
                  <a:pt x="329260" y="213359"/>
                </a:moveTo>
                <a:lnTo>
                  <a:pt x="291630" y="213359"/>
                </a:lnTo>
                <a:lnTo>
                  <a:pt x="297281" y="214629"/>
                </a:lnTo>
                <a:lnTo>
                  <a:pt x="300012" y="214629"/>
                </a:lnTo>
                <a:lnTo>
                  <a:pt x="305244" y="217170"/>
                </a:lnTo>
                <a:lnTo>
                  <a:pt x="307721" y="219709"/>
                </a:lnTo>
                <a:lnTo>
                  <a:pt x="312394" y="224790"/>
                </a:lnTo>
                <a:lnTo>
                  <a:pt x="314540" y="228600"/>
                </a:lnTo>
                <a:lnTo>
                  <a:pt x="344855" y="287020"/>
                </a:lnTo>
                <a:lnTo>
                  <a:pt x="345211" y="287020"/>
                </a:lnTo>
                <a:lnTo>
                  <a:pt x="346049" y="288290"/>
                </a:lnTo>
                <a:lnTo>
                  <a:pt x="349148" y="288290"/>
                </a:lnTo>
                <a:lnTo>
                  <a:pt x="351472" y="287020"/>
                </a:lnTo>
                <a:lnTo>
                  <a:pt x="352818" y="285750"/>
                </a:lnTo>
                <a:lnTo>
                  <a:pt x="355942" y="284480"/>
                </a:lnTo>
                <a:lnTo>
                  <a:pt x="357238" y="284480"/>
                </a:lnTo>
                <a:lnTo>
                  <a:pt x="359232" y="281940"/>
                </a:lnTo>
                <a:lnTo>
                  <a:pt x="359968" y="281940"/>
                </a:lnTo>
                <a:lnTo>
                  <a:pt x="360959" y="280670"/>
                </a:lnTo>
                <a:lnTo>
                  <a:pt x="361251" y="280670"/>
                </a:lnTo>
                <a:lnTo>
                  <a:pt x="361302" y="278130"/>
                </a:lnTo>
                <a:lnTo>
                  <a:pt x="328714" y="215900"/>
                </a:lnTo>
                <a:lnTo>
                  <a:pt x="329260" y="213359"/>
                </a:lnTo>
                <a:close/>
              </a:path>
              <a:path w="701675" h="436879">
                <a:moveTo>
                  <a:pt x="385552" y="184150"/>
                </a:moveTo>
                <a:lnTo>
                  <a:pt x="358076" y="184150"/>
                </a:lnTo>
                <a:lnTo>
                  <a:pt x="363308" y="187960"/>
                </a:lnTo>
                <a:lnTo>
                  <a:pt x="365747" y="189230"/>
                </a:lnTo>
                <a:lnTo>
                  <a:pt x="370281" y="195580"/>
                </a:lnTo>
                <a:lnTo>
                  <a:pt x="372389" y="198120"/>
                </a:lnTo>
                <a:lnTo>
                  <a:pt x="402704" y="257810"/>
                </a:lnTo>
                <a:lnTo>
                  <a:pt x="407060" y="257810"/>
                </a:lnTo>
                <a:lnTo>
                  <a:pt x="409308" y="256540"/>
                </a:lnTo>
                <a:lnTo>
                  <a:pt x="410705" y="256540"/>
                </a:lnTo>
                <a:lnTo>
                  <a:pt x="413931" y="254000"/>
                </a:lnTo>
                <a:lnTo>
                  <a:pt x="415226" y="254000"/>
                </a:lnTo>
                <a:lnTo>
                  <a:pt x="417195" y="252729"/>
                </a:lnTo>
                <a:lnTo>
                  <a:pt x="417918" y="251460"/>
                </a:lnTo>
                <a:lnTo>
                  <a:pt x="418833" y="250190"/>
                </a:lnTo>
                <a:lnTo>
                  <a:pt x="419100" y="250190"/>
                </a:lnTo>
                <a:lnTo>
                  <a:pt x="419150" y="248920"/>
                </a:lnTo>
                <a:lnTo>
                  <a:pt x="389648" y="191770"/>
                </a:lnTo>
                <a:lnTo>
                  <a:pt x="387045" y="186690"/>
                </a:lnTo>
                <a:lnTo>
                  <a:pt x="385552" y="184150"/>
                </a:lnTo>
                <a:close/>
              </a:path>
              <a:path w="701675" h="436879">
                <a:moveTo>
                  <a:pt x="85229" y="250190"/>
                </a:moveTo>
                <a:lnTo>
                  <a:pt x="83159" y="250190"/>
                </a:lnTo>
                <a:lnTo>
                  <a:pt x="82219" y="251460"/>
                </a:lnTo>
                <a:lnTo>
                  <a:pt x="86169" y="251460"/>
                </a:lnTo>
                <a:lnTo>
                  <a:pt x="85229" y="250190"/>
                </a:lnTo>
                <a:close/>
              </a:path>
              <a:path w="701675" h="436879">
                <a:moveTo>
                  <a:pt x="299046" y="195580"/>
                </a:moveTo>
                <a:lnTo>
                  <a:pt x="295833" y="195580"/>
                </a:lnTo>
                <a:lnTo>
                  <a:pt x="289052" y="196850"/>
                </a:lnTo>
                <a:lnTo>
                  <a:pt x="261264" y="231140"/>
                </a:lnTo>
                <a:lnTo>
                  <a:pt x="274193" y="231140"/>
                </a:lnTo>
                <a:lnTo>
                  <a:pt x="278841" y="222250"/>
                </a:lnTo>
                <a:lnTo>
                  <a:pt x="281889" y="218440"/>
                </a:lnTo>
                <a:lnTo>
                  <a:pt x="288696" y="214629"/>
                </a:lnTo>
                <a:lnTo>
                  <a:pt x="291630" y="213359"/>
                </a:lnTo>
                <a:lnTo>
                  <a:pt x="329260" y="213359"/>
                </a:lnTo>
                <a:lnTo>
                  <a:pt x="330352" y="208279"/>
                </a:lnTo>
                <a:lnTo>
                  <a:pt x="331927" y="203200"/>
                </a:lnTo>
                <a:lnTo>
                  <a:pt x="318439" y="203200"/>
                </a:lnTo>
                <a:lnTo>
                  <a:pt x="316014" y="201930"/>
                </a:lnTo>
                <a:lnTo>
                  <a:pt x="313448" y="199390"/>
                </a:lnTo>
                <a:lnTo>
                  <a:pt x="308038" y="196850"/>
                </a:lnTo>
                <a:lnTo>
                  <a:pt x="305168" y="196850"/>
                </a:lnTo>
                <a:lnTo>
                  <a:pt x="299046" y="195580"/>
                </a:lnTo>
                <a:close/>
              </a:path>
              <a:path w="701675" h="436879">
                <a:moveTo>
                  <a:pt x="468160" y="114300"/>
                </a:moveTo>
                <a:lnTo>
                  <a:pt x="450380" y="114300"/>
                </a:lnTo>
                <a:lnTo>
                  <a:pt x="443839" y="116840"/>
                </a:lnTo>
                <a:lnTo>
                  <a:pt x="413969" y="143509"/>
                </a:lnTo>
                <a:lnTo>
                  <a:pt x="410743" y="162560"/>
                </a:lnTo>
                <a:lnTo>
                  <a:pt x="413118" y="176530"/>
                </a:lnTo>
                <a:lnTo>
                  <a:pt x="438581" y="215900"/>
                </a:lnTo>
                <a:lnTo>
                  <a:pt x="455726" y="224790"/>
                </a:lnTo>
                <a:lnTo>
                  <a:pt x="461937" y="224790"/>
                </a:lnTo>
                <a:lnTo>
                  <a:pt x="502475" y="208279"/>
                </a:lnTo>
                <a:lnTo>
                  <a:pt x="464832" y="208279"/>
                </a:lnTo>
                <a:lnTo>
                  <a:pt x="460692" y="207009"/>
                </a:lnTo>
                <a:lnTo>
                  <a:pt x="438213" y="185420"/>
                </a:lnTo>
                <a:lnTo>
                  <a:pt x="460811" y="173990"/>
                </a:lnTo>
                <a:lnTo>
                  <a:pt x="432015" y="173990"/>
                </a:lnTo>
                <a:lnTo>
                  <a:pt x="430263" y="170180"/>
                </a:lnTo>
                <a:lnTo>
                  <a:pt x="429082" y="166370"/>
                </a:lnTo>
                <a:lnTo>
                  <a:pt x="427875" y="158750"/>
                </a:lnTo>
                <a:lnTo>
                  <a:pt x="427951" y="154940"/>
                </a:lnTo>
                <a:lnTo>
                  <a:pt x="457771" y="128270"/>
                </a:lnTo>
                <a:lnTo>
                  <a:pt x="488984" y="128270"/>
                </a:lnTo>
                <a:lnTo>
                  <a:pt x="483069" y="121920"/>
                </a:lnTo>
                <a:lnTo>
                  <a:pt x="478434" y="119379"/>
                </a:lnTo>
                <a:lnTo>
                  <a:pt x="468160" y="114300"/>
                </a:lnTo>
                <a:close/>
              </a:path>
              <a:path w="701675" h="436879">
                <a:moveTo>
                  <a:pt x="511898" y="180340"/>
                </a:moveTo>
                <a:lnTo>
                  <a:pt x="510451" y="180340"/>
                </a:lnTo>
                <a:lnTo>
                  <a:pt x="509193" y="181610"/>
                </a:lnTo>
                <a:lnTo>
                  <a:pt x="508203" y="182880"/>
                </a:lnTo>
                <a:lnTo>
                  <a:pt x="505815" y="185420"/>
                </a:lnTo>
                <a:lnTo>
                  <a:pt x="504228" y="187960"/>
                </a:lnTo>
                <a:lnTo>
                  <a:pt x="500291" y="191770"/>
                </a:lnTo>
                <a:lnTo>
                  <a:pt x="497827" y="194310"/>
                </a:lnTo>
                <a:lnTo>
                  <a:pt x="491921" y="198120"/>
                </a:lnTo>
                <a:lnTo>
                  <a:pt x="488327" y="200660"/>
                </a:lnTo>
                <a:lnTo>
                  <a:pt x="478739" y="205740"/>
                </a:lnTo>
                <a:lnTo>
                  <a:pt x="473824" y="207009"/>
                </a:lnTo>
                <a:lnTo>
                  <a:pt x="464832" y="208279"/>
                </a:lnTo>
                <a:lnTo>
                  <a:pt x="502475" y="208279"/>
                </a:lnTo>
                <a:lnTo>
                  <a:pt x="504177" y="207009"/>
                </a:lnTo>
                <a:lnTo>
                  <a:pt x="507098" y="204470"/>
                </a:lnTo>
                <a:lnTo>
                  <a:pt x="511949" y="200660"/>
                </a:lnTo>
                <a:lnTo>
                  <a:pt x="513842" y="198120"/>
                </a:lnTo>
                <a:lnTo>
                  <a:pt x="516547" y="195580"/>
                </a:lnTo>
                <a:lnTo>
                  <a:pt x="517321" y="194310"/>
                </a:lnTo>
                <a:lnTo>
                  <a:pt x="517664" y="193040"/>
                </a:lnTo>
                <a:lnTo>
                  <a:pt x="517766" y="191770"/>
                </a:lnTo>
                <a:lnTo>
                  <a:pt x="517753" y="190500"/>
                </a:lnTo>
                <a:lnTo>
                  <a:pt x="517448" y="189230"/>
                </a:lnTo>
                <a:lnTo>
                  <a:pt x="517245" y="189230"/>
                </a:lnTo>
                <a:lnTo>
                  <a:pt x="516724" y="187960"/>
                </a:lnTo>
                <a:lnTo>
                  <a:pt x="516369" y="186690"/>
                </a:lnTo>
                <a:lnTo>
                  <a:pt x="515327" y="185420"/>
                </a:lnTo>
                <a:lnTo>
                  <a:pt x="514756" y="184150"/>
                </a:lnTo>
                <a:lnTo>
                  <a:pt x="513702" y="182880"/>
                </a:lnTo>
                <a:lnTo>
                  <a:pt x="513232" y="181610"/>
                </a:lnTo>
                <a:lnTo>
                  <a:pt x="512356" y="181610"/>
                </a:lnTo>
                <a:lnTo>
                  <a:pt x="511898" y="180340"/>
                </a:lnTo>
                <a:close/>
              </a:path>
              <a:path w="701675" h="436879">
                <a:moveTo>
                  <a:pt x="365252" y="166370"/>
                </a:moveTo>
                <a:lnTo>
                  <a:pt x="350837" y="166370"/>
                </a:lnTo>
                <a:lnTo>
                  <a:pt x="345490" y="167640"/>
                </a:lnTo>
                <a:lnTo>
                  <a:pt x="324142" y="187960"/>
                </a:lnTo>
                <a:lnTo>
                  <a:pt x="321132" y="194310"/>
                </a:lnTo>
                <a:lnTo>
                  <a:pt x="319735" y="199390"/>
                </a:lnTo>
                <a:lnTo>
                  <a:pt x="318439" y="203200"/>
                </a:lnTo>
                <a:lnTo>
                  <a:pt x="331927" y="203200"/>
                </a:lnTo>
                <a:lnTo>
                  <a:pt x="332320" y="201930"/>
                </a:lnTo>
                <a:lnTo>
                  <a:pt x="336880" y="191770"/>
                </a:lnTo>
                <a:lnTo>
                  <a:pt x="339890" y="187960"/>
                </a:lnTo>
                <a:lnTo>
                  <a:pt x="346684" y="184150"/>
                </a:lnTo>
                <a:lnTo>
                  <a:pt x="385552" y="184150"/>
                </a:lnTo>
                <a:lnTo>
                  <a:pt x="384060" y="181610"/>
                </a:lnTo>
                <a:lnTo>
                  <a:pt x="377317" y="173990"/>
                </a:lnTo>
                <a:lnTo>
                  <a:pt x="373557" y="171450"/>
                </a:lnTo>
                <a:lnTo>
                  <a:pt x="365252" y="166370"/>
                </a:lnTo>
                <a:close/>
              </a:path>
              <a:path w="701675" h="436879">
                <a:moveTo>
                  <a:pt x="518045" y="82550"/>
                </a:moveTo>
                <a:lnTo>
                  <a:pt x="512051" y="82550"/>
                </a:lnTo>
                <a:lnTo>
                  <a:pt x="510806" y="83820"/>
                </a:lnTo>
                <a:lnTo>
                  <a:pt x="507822" y="85090"/>
                </a:lnTo>
                <a:lnTo>
                  <a:pt x="506615" y="85090"/>
                </a:lnTo>
                <a:lnTo>
                  <a:pt x="504863" y="86359"/>
                </a:lnTo>
                <a:lnTo>
                  <a:pt x="504202" y="87629"/>
                </a:lnTo>
                <a:lnTo>
                  <a:pt x="503313" y="88900"/>
                </a:lnTo>
                <a:lnTo>
                  <a:pt x="503085" y="88900"/>
                </a:lnTo>
                <a:lnTo>
                  <a:pt x="503059" y="90170"/>
                </a:lnTo>
                <a:lnTo>
                  <a:pt x="503199" y="90170"/>
                </a:lnTo>
                <a:lnTo>
                  <a:pt x="549960" y="180340"/>
                </a:lnTo>
                <a:lnTo>
                  <a:pt x="550303" y="181610"/>
                </a:lnTo>
                <a:lnTo>
                  <a:pt x="554228" y="181610"/>
                </a:lnTo>
                <a:lnTo>
                  <a:pt x="556488" y="180340"/>
                </a:lnTo>
                <a:lnTo>
                  <a:pt x="557860" y="180340"/>
                </a:lnTo>
                <a:lnTo>
                  <a:pt x="561111" y="177800"/>
                </a:lnTo>
                <a:lnTo>
                  <a:pt x="562444" y="177800"/>
                </a:lnTo>
                <a:lnTo>
                  <a:pt x="564426" y="176530"/>
                </a:lnTo>
                <a:lnTo>
                  <a:pt x="565162" y="175260"/>
                </a:lnTo>
                <a:lnTo>
                  <a:pt x="566077" y="173990"/>
                </a:lnTo>
                <a:lnTo>
                  <a:pt x="566343" y="173990"/>
                </a:lnTo>
                <a:lnTo>
                  <a:pt x="566407" y="172720"/>
                </a:lnTo>
                <a:lnTo>
                  <a:pt x="533831" y="109220"/>
                </a:lnTo>
                <a:lnTo>
                  <a:pt x="535381" y="101600"/>
                </a:lnTo>
                <a:lnTo>
                  <a:pt x="537438" y="95250"/>
                </a:lnTo>
                <a:lnTo>
                  <a:pt x="524421" y="95250"/>
                </a:lnTo>
                <a:lnTo>
                  <a:pt x="518045" y="82550"/>
                </a:lnTo>
                <a:close/>
              </a:path>
              <a:path w="701675" h="436879">
                <a:moveTo>
                  <a:pt x="488984" y="128270"/>
                </a:moveTo>
                <a:lnTo>
                  <a:pt x="457771" y="128270"/>
                </a:lnTo>
                <a:lnTo>
                  <a:pt x="470877" y="134620"/>
                </a:lnTo>
                <a:lnTo>
                  <a:pt x="476275" y="139700"/>
                </a:lnTo>
                <a:lnTo>
                  <a:pt x="480529" y="148590"/>
                </a:lnTo>
                <a:lnTo>
                  <a:pt x="432015" y="173990"/>
                </a:lnTo>
                <a:lnTo>
                  <a:pt x="460811" y="173990"/>
                </a:lnTo>
                <a:lnTo>
                  <a:pt x="498475" y="154940"/>
                </a:lnTo>
                <a:lnTo>
                  <a:pt x="499668" y="153670"/>
                </a:lnTo>
                <a:lnTo>
                  <a:pt x="501116" y="149859"/>
                </a:lnTo>
                <a:lnTo>
                  <a:pt x="500811" y="147320"/>
                </a:lnTo>
                <a:lnTo>
                  <a:pt x="497941" y="142240"/>
                </a:lnTo>
                <a:lnTo>
                  <a:pt x="494931" y="135890"/>
                </a:lnTo>
                <a:lnTo>
                  <a:pt x="491350" y="130809"/>
                </a:lnTo>
                <a:lnTo>
                  <a:pt x="488984" y="128270"/>
                </a:lnTo>
                <a:close/>
              </a:path>
              <a:path w="701675" h="436879">
                <a:moveTo>
                  <a:pt x="614527" y="149859"/>
                </a:moveTo>
                <a:lnTo>
                  <a:pt x="610616" y="149859"/>
                </a:lnTo>
                <a:lnTo>
                  <a:pt x="611530" y="151130"/>
                </a:lnTo>
                <a:lnTo>
                  <a:pt x="613587" y="151130"/>
                </a:lnTo>
                <a:lnTo>
                  <a:pt x="614527" y="149859"/>
                </a:lnTo>
                <a:close/>
              </a:path>
              <a:path w="701675" h="436879">
                <a:moveTo>
                  <a:pt x="592407" y="76200"/>
                </a:moveTo>
                <a:lnTo>
                  <a:pt x="562229" y="76200"/>
                </a:lnTo>
                <a:lnTo>
                  <a:pt x="565073" y="77470"/>
                </a:lnTo>
                <a:lnTo>
                  <a:pt x="570420" y="80009"/>
                </a:lnTo>
                <a:lnTo>
                  <a:pt x="572960" y="82550"/>
                </a:lnTo>
                <a:lnTo>
                  <a:pt x="577761" y="87629"/>
                </a:lnTo>
                <a:lnTo>
                  <a:pt x="580275" y="91440"/>
                </a:lnTo>
                <a:lnTo>
                  <a:pt x="610260" y="149859"/>
                </a:lnTo>
                <a:lnTo>
                  <a:pt x="616788" y="149859"/>
                </a:lnTo>
                <a:lnTo>
                  <a:pt x="618185" y="148590"/>
                </a:lnTo>
                <a:lnTo>
                  <a:pt x="621436" y="147320"/>
                </a:lnTo>
                <a:lnTo>
                  <a:pt x="622731" y="146050"/>
                </a:lnTo>
                <a:lnTo>
                  <a:pt x="624725" y="144779"/>
                </a:lnTo>
                <a:lnTo>
                  <a:pt x="625449" y="144779"/>
                </a:lnTo>
                <a:lnTo>
                  <a:pt x="626376" y="143509"/>
                </a:lnTo>
                <a:lnTo>
                  <a:pt x="626643" y="142240"/>
                </a:lnTo>
                <a:lnTo>
                  <a:pt x="626795" y="142240"/>
                </a:lnTo>
                <a:lnTo>
                  <a:pt x="626694" y="140970"/>
                </a:lnTo>
                <a:lnTo>
                  <a:pt x="598220" y="86359"/>
                </a:lnTo>
                <a:lnTo>
                  <a:pt x="594931" y="80009"/>
                </a:lnTo>
                <a:lnTo>
                  <a:pt x="592407" y="76200"/>
                </a:lnTo>
                <a:close/>
              </a:path>
              <a:path w="701675" h="436879">
                <a:moveTo>
                  <a:pt x="640119" y="44450"/>
                </a:moveTo>
                <a:lnTo>
                  <a:pt x="619747" y="44450"/>
                </a:lnTo>
                <a:lnTo>
                  <a:pt x="649351" y="102870"/>
                </a:lnTo>
                <a:lnTo>
                  <a:pt x="652145" y="106679"/>
                </a:lnTo>
                <a:lnTo>
                  <a:pt x="657987" y="113029"/>
                </a:lnTo>
                <a:lnTo>
                  <a:pt x="661136" y="115570"/>
                </a:lnTo>
                <a:lnTo>
                  <a:pt x="667918" y="118109"/>
                </a:lnTo>
                <a:lnTo>
                  <a:pt x="679437" y="118109"/>
                </a:lnTo>
                <a:lnTo>
                  <a:pt x="683717" y="116840"/>
                </a:lnTo>
                <a:lnTo>
                  <a:pt x="689838" y="113029"/>
                </a:lnTo>
                <a:lnTo>
                  <a:pt x="691311" y="111759"/>
                </a:lnTo>
                <a:lnTo>
                  <a:pt x="694131" y="110490"/>
                </a:lnTo>
                <a:lnTo>
                  <a:pt x="695439" y="109220"/>
                </a:lnTo>
                <a:lnTo>
                  <a:pt x="697839" y="106679"/>
                </a:lnTo>
                <a:lnTo>
                  <a:pt x="698842" y="106679"/>
                </a:lnTo>
                <a:lnTo>
                  <a:pt x="700468" y="104140"/>
                </a:lnTo>
                <a:lnTo>
                  <a:pt x="701509" y="101600"/>
                </a:lnTo>
                <a:lnTo>
                  <a:pt x="701484" y="100329"/>
                </a:lnTo>
                <a:lnTo>
                  <a:pt x="675208" y="100329"/>
                </a:lnTo>
                <a:lnTo>
                  <a:pt x="668362" y="96520"/>
                </a:lnTo>
                <a:lnTo>
                  <a:pt x="665060" y="92709"/>
                </a:lnTo>
                <a:lnTo>
                  <a:pt x="640119" y="44450"/>
                </a:lnTo>
                <a:close/>
              </a:path>
              <a:path w="701675" h="436879">
                <a:moveTo>
                  <a:pt x="696429" y="90170"/>
                </a:moveTo>
                <a:lnTo>
                  <a:pt x="692746" y="90170"/>
                </a:lnTo>
                <a:lnTo>
                  <a:pt x="691743" y="91440"/>
                </a:lnTo>
                <a:lnTo>
                  <a:pt x="691121" y="92709"/>
                </a:lnTo>
                <a:lnTo>
                  <a:pt x="689622" y="93979"/>
                </a:lnTo>
                <a:lnTo>
                  <a:pt x="688746" y="95250"/>
                </a:lnTo>
                <a:lnTo>
                  <a:pt x="686689" y="96520"/>
                </a:lnTo>
                <a:lnTo>
                  <a:pt x="685419" y="97790"/>
                </a:lnTo>
                <a:lnTo>
                  <a:pt x="679246" y="100329"/>
                </a:lnTo>
                <a:lnTo>
                  <a:pt x="701484" y="100329"/>
                </a:lnTo>
                <a:lnTo>
                  <a:pt x="700836" y="97790"/>
                </a:lnTo>
                <a:lnTo>
                  <a:pt x="700176" y="96520"/>
                </a:lnTo>
                <a:lnTo>
                  <a:pt x="699185" y="93979"/>
                </a:lnTo>
                <a:lnTo>
                  <a:pt x="698576" y="93979"/>
                </a:lnTo>
                <a:lnTo>
                  <a:pt x="697992" y="92709"/>
                </a:lnTo>
                <a:lnTo>
                  <a:pt x="696912" y="91440"/>
                </a:lnTo>
                <a:lnTo>
                  <a:pt x="696429" y="90170"/>
                </a:lnTo>
                <a:close/>
              </a:path>
              <a:path w="701675" h="436879">
                <a:moveTo>
                  <a:pt x="567690" y="58420"/>
                </a:moveTo>
                <a:lnTo>
                  <a:pt x="557479" y="58420"/>
                </a:lnTo>
                <a:lnTo>
                  <a:pt x="540969" y="66040"/>
                </a:lnTo>
                <a:lnTo>
                  <a:pt x="536613" y="69850"/>
                </a:lnTo>
                <a:lnTo>
                  <a:pt x="529374" y="80009"/>
                </a:lnTo>
                <a:lnTo>
                  <a:pt x="526516" y="87629"/>
                </a:lnTo>
                <a:lnTo>
                  <a:pt x="524421" y="95250"/>
                </a:lnTo>
                <a:lnTo>
                  <a:pt x="537438" y="95250"/>
                </a:lnTo>
                <a:lnTo>
                  <a:pt x="542582" y="85090"/>
                </a:lnTo>
                <a:lnTo>
                  <a:pt x="545896" y="81279"/>
                </a:lnTo>
                <a:lnTo>
                  <a:pt x="553123" y="77470"/>
                </a:lnTo>
                <a:lnTo>
                  <a:pt x="556209" y="77470"/>
                </a:lnTo>
                <a:lnTo>
                  <a:pt x="562229" y="76200"/>
                </a:lnTo>
                <a:lnTo>
                  <a:pt x="592407" y="76200"/>
                </a:lnTo>
                <a:lnTo>
                  <a:pt x="591566" y="74929"/>
                </a:lnTo>
                <a:lnTo>
                  <a:pt x="584695" y="67309"/>
                </a:lnTo>
                <a:lnTo>
                  <a:pt x="580859" y="63500"/>
                </a:lnTo>
                <a:lnTo>
                  <a:pt x="572363" y="59690"/>
                </a:lnTo>
                <a:lnTo>
                  <a:pt x="567690" y="58420"/>
                </a:lnTo>
                <a:close/>
              </a:path>
              <a:path w="701675" h="436879">
                <a:moveTo>
                  <a:pt x="695236" y="88900"/>
                </a:moveTo>
                <a:lnTo>
                  <a:pt x="694118" y="88900"/>
                </a:lnTo>
                <a:lnTo>
                  <a:pt x="693267" y="90170"/>
                </a:lnTo>
                <a:lnTo>
                  <a:pt x="695629" y="90170"/>
                </a:lnTo>
                <a:lnTo>
                  <a:pt x="695236" y="88900"/>
                </a:lnTo>
                <a:close/>
              </a:path>
              <a:path w="701675" h="436879">
                <a:moveTo>
                  <a:pt x="514921" y="81279"/>
                </a:moveTo>
                <a:lnTo>
                  <a:pt x="514083" y="82550"/>
                </a:lnTo>
                <a:lnTo>
                  <a:pt x="516293" y="82550"/>
                </a:lnTo>
                <a:lnTo>
                  <a:pt x="514921" y="81279"/>
                </a:lnTo>
                <a:close/>
              </a:path>
              <a:path w="701675" h="436879">
                <a:moveTo>
                  <a:pt x="616635" y="0"/>
                </a:moveTo>
                <a:lnTo>
                  <a:pt x="613575" y="0"/>
                </a:lnTo>
                <a:lnTo>
                  <a:pt x="611314" y="1270"/>
                </a:lnTo>
                <a:lnTo>
                  <a:pt x="609917" y="2539"/>
                </a:lnTo>
                <a:lnTo>
                  <a:pt x="606666" y="3809"/>
                </a:lnTo>
                <a:lnTo>
                  <a:pt x="605370" y="5079"/>
                </a:lnTo>
                <a:lnTo>
                  <a:pt x="603377" y="6350"/>
                </a:lnTo>
                <a:lnTo>
                  <a:pt x="602640" y="6350"/>
                </a:lnTo>
                <a:lnTo>
                  <a:pt x="601687" y="7620"/>
                </a:lnTo>
                <a:lnTo>
                  <a:pt x="601433" y="8889"/>
                </a:lnTo>
                <a:lnTo>
                  <a:pt x="601484" y="10159"/>
                </a:lnTo>
                <a:lnTo>
                  <a:pt x="612698" y="31750"/>
                </a:lnTo>
                <a:lnTo>
                  <a:pt x="599719" y="38100"/>
                </a:lnTo>
                <a:lnTo>
                  <a:pt x="599300" y="38100"/>
                </a:lnTo>
                <a:lnTo>
                  <a:pt x="598678" y="39370"/>
                </a:lnTo>
                <a:lnTo>
                  <a:pt x="598589" y="41909"/>
                </a:lnTo>
                <a:lnTo>
                  <a:pt x="598741" y="41909"/>
                </a:lnTo>
                <a:lnTo>
                  <a:pt x="599300" y="44450"/>
                </a:lnTo>
                <a:lnTo>
                  <a:pt x="599770" y="45720"/>
                </a:lnTo>
                <a:lnTo>
                  <a:pt x="601649" y="49529"/>
                </a:lnTo>
                <a:lnTo>
                  <a:pt x="602843" y="50800"/>
                </a:lnTo>
                <a:lnTo>
                  <a:pt x="605129" y="52070"/>
                </a:lnTo>
                <a:lnTo>
                  <a:pt x="606196" y="52070"/>
                </a:lnTo>
                <a:lnTo>
                  <a:pt x="619747" y="44450"/>
                </a:lnTo>
                <a:lnTo>
                  <a:pt x="640119" y="44450"/>
                </a:lnTo>
                <a:lnTo>
                  <a:pt x="636181" y="36829"/>
                </a:lnTo>
                <a:lnTo>
                  <a:pt x="659904" y="24129"/>
                </a:lnTo>
                <a:lnTo>
                  <a:pt x="660425" y="22859"/>
                </a:lnTo>
                <a:lnTo>
                  <a:pt x="629145" y="22859"/>
                </a:lnTo>
                <a:lnTo>
                  <a:pt x="617931" y="1270"/>
                </a:lnTo>
                <a:lnTo>
                  <a:pt x="617575" y="1270"/>
                </a:lnTo>
                <a:lnTo>
                  <a:pt x="616635" y="0"/>
                </a:lnTo>
                <a:close/>
              </a:path>
              <a:path w="701675" h="436879">
                <a:moveTo>
                  <a:pt x="652919" y="10159"/>
                </a:moveTo>
                <a:lnTo>
                  <a:pt x="652399" y="11429"/>
                </a:lnTo>
                <a:lnTo>
                  <a:pt x="629145" y="22859"/>
                </a:lnTo>
                <a:lnTo>
                  <a:pt x="660425" y="22859"/>
                </a:lnTo>
                <a:lnTo>
                  <a:pt x="660501" y="20320"/>
                </a:lnTo>
                <a:lnTo>
                  <a:pt x="659904" y="19050"/>
                </a:lnTo>
                <a:lnTo>
                  <a:pt x="657415" y="13970"/>
                </a:lnTo>
                <a:lnTo>
                  <a:pt x="656259" y="12700"/>
                </a:lnTo>
                <a:lnTo>
                  <a:pt x="655675" y="11429"/>
                </a:lnTo>
                <a:lnTo>
                  <a:pt x="653948" y="11429"/>
                </a:lnTo>
                <a:lnTo>
                  <a:pt x="652919" y="10159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9" name="object 19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 Unicode MS"/>
                <a:cs typeface="Arial Unicode MS"/>
              </a:rPr>
              <a:t>50</a:t>
            </a:fld>
            <a:endParaRPr sz="1050" spc="-100">
              <a:latin typeface="Arial Unicode MS"/>
              <a:cs typeface="Arial Unicode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kern="1200" spc="-100" dirty="0"/>
              <a:t>A PYTHON DICTIONARY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302934"/>
            <a:ext cx="2692400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store pairs of data</a:t>
            </a:r>
            <a:endParaRPr sz="2600" spc="-100">
              <a:latin typeface="Arial Unicode MS"/>
              <a:cs typeface="Arial Unicode MS"/>
            </a:endParaRPr>
          </a:p>
          <a:p>
            <a:pPr marL="454659" lvl="1" indent="-251460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key</a:t>
            </a:r>
            <a:endParaRPr sz="2400" spc="-100">
              <a:latin typeface="Arial Unicode MS"/>
              <a:cs typeface="Arial Unicode MS"/>
            </a:endParaRPr>
          </a:p>
          <a:p>
            <a:pPr marL="454659" lvl="1" indent="-251460">
              <a:lnSpc>
                <a:spcPct val="100000"/>
              </a:lnSpc>
              <a:spcBef>
                <a:spcPts val="320"/>
              </a:spcBef>
              <a:buClr>
                <a:srgbClr val="595959"/>
              </a:buClr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value</a:t>
            </a:r>
            <a:endParaRPr sz="2400" spc="-1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458" y="5178188"/>
            <a:ext cx="8119745" cy="88963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spc="-100" dirty="0">
                <a:latin typeface="Courier New"/>
                <a:cs typeface="Courier New"/>
              </a:rPr>
              <a:t>my_dict = {}</a:t>
            </a:r>
            <a:endParaRPr sz="1800" spc="-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spc="-100" dirty="0">
                <a:latin typeface="Courier New"/>
                <a:cs typeface="Courier New"/>
              </a:rPr>
              <a:t>grades = {'Ana':'B', 'John':'A+', 'Denise':'A', 'Katy':'A'}</a:t>
            </a:r>
            <a:endParaRPr sz="1800" spc="-10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0815" y="4340889"/>
            <a:ext cx="809575" cy="868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6" name="object 6"/>
          <p:cNvSpPr/>
          <p:nvPr/>
        </p:nvSpPr>
        <p:spPr>
          <a:xfrm>
            <a:off x="7780102" y="4393045"/>
            <a:ext cx="701509" cy="436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7" name="object 7"/>
          <p:cNvSpPr txBox="1"/>
          <p:nvPr/>
        </p:nvSpPr>
        <p:spPr>
          <a:xfrm>
            <a:off x="6432345" y="2420805"/>
            <a:ext cx="50419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Key 1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2345" y="2908485"/>
            <a:ext cx="50419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Key 2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2345" y="3396165"/>
            <a:ext cx="50419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Key 3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5189" y="3883844"/>
            <a:ext cx="1581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…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7297" y="2420553"/>
            <a:ext cx="4591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Val 1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37297" y="2910099"/>
            <a:ext cx="4591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Val 2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37297" y="3393794"/>
            <a:ext cx="4591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Val 3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87985" y="3883340"/>
            <a:ext cx="1581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1800" spc="-100" dirty="0">
                <a:latin typeface="Arial Unicode MS"/>
                <a:cs typeface="Arial Unicode MS"/>
              </a:rPr>
              <a:t>…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7201" y="6380060"/>
            <a:ext cx="2607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6590" algn="l"/>
                <a:tab pos="1517015" algn="l"/>
                <a:tab pos="2212975" algn="l"/>
              </a:tabLst>
            </a:pPr>
            <a:r>
              <a:rPr sz="2700" spc="-100" baseline="3086" dirty="0">
                <a:solidFill>
                  <a:srgbClr val="FF0000"/>
                </a:solidFill>
                <a:latin typeface="Arial Unicode MS"/>
                <a:cs typeface="Arial Unicode MS"/>
              </a:rPr>
              <a:t>key1	val1	</a:t>
            </a:r>
            <a:r>
              <a:rPr sz="1800" spc="-100" dirty="0">
                <a:solidFill>
                  <a:srgbClr val="FF0000"/>
                </a:solidFill>
                <a:latin typeface="Arial Unicode MS"/>
                <a:cs typeface="Arial Unicode MS"/>
              </a:rPr>
              <a:t>key2	val2</a:t>
            </a:r>
            <a:endParaRPr sz="1800" spc="-100">
              <a:latin typeface="Arial Unicode MS"/>
              <a:cs typeface="Arial Unicode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08876" y="6393319"/>
            <a:ext cx="307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8540" algn="l"/>
                <a:tab pos="1931670" algn="l"/>
                <a:tab pos="2679065" algn="l"/>
              </a:tabLst>
            </a:pPr>
            <a:r>
              <a:rPr sz="1800" spc="-100" dirty="0">
                <a:solidFill>
                  <a:srgbClr val="FF0000"/>
                </a:solidFill>
                <a:latin typeface="Arial Unicode MS"/>
                <a:cs typeface="Arial Unicode MS"/>
              </a:rPr>
              <a:t>key3	val3	key4	val4</a:t>
            </a:r>
            <a:endParaRPr sz="1800" spc="-100">
              <a:latin typeface="Arial Unicode MS"/>
              <a:cs typeface="Arial Unicode MS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5669"/>
              </p:ext>
            </p:extLst>
          </p:nvPr>
        </p:nvGraphicFramePr>
        <p:xfrm>
          <a:off x="5729468" y="2296903"/>
          <a:ext cx="308811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438"/>
                <a:gridCol w="1746678"/>
              </a:tblGrid>
              <a:tr h="4572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'Ana'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'B'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3810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'Denise'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3810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28575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'John'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'A+'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38100">
                      <a:solidFill>
                        <a:srgbClr val="81352E"/>
                      </a:solidFill>
                      <a:prstDash val="solid"/>
                    </a:lnR>
                    <a:lnT w="28575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'Katy'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3810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3136070" y="4798636"/>
            <a:ext cx="941582" cy="584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9" name="object 19"/>
          <p:cNvSpPr/>
          <p:nvPr/>
        </p:nvSpPr>
        <p:spPr>
          <a:xfrm>
            <a:off x="3028076" y="6099848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39" h="264160">
                <a:moveTo>
                  <a:pt x="14705" y="263690"/>
                </a:moveTo>
                <a:lnTo>
                  <a:pt x="0" y="0"/>
                </a:lnTo>
              </a:path>
            </a:pathLst>
          </a:custGeom>
          <a:ln w="1269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0" name="object 20"/>
          <p:cNvSpPr/>
          <p:nvPr/>
        </p:nvSpPr>
        <p:spPr>
          <a:xfrm>
            <a:off x="2973426" y="6074548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10" h="118745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10" h="118745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06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1" name="object 21"/>
          <p:cNvSpPr/>
          <p:nvPr/>
        </p:nvSpPr>
        <p:spPr>
          <a:xfrm>
            <a:off x="6441966" y="6099847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39" h="264160">
                <a:moveTo>
                  <a:pt x="14705" y="263690"/>
                </a:moveTo>
                <a:lnTo>
                  <a:pt x="0" y="0"/>
                </a:lnTo>
              </a:path>
            </a:pathLst>
          </a:custGeom>
          <a:ln w="1269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2" name="object 22"/>
          <p:cNvSpPr/>
          <p:nvPr/>
        </p:nvSpPr>
        <p:spPr>
          <a:xfrm>
            <a:off x="6387317" y="6074548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09" h="118745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09" h="118745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19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3" name="object 23"/>
          <p:cNvSpPr/>
          <p:nvPr/>
        </p:nvSpPr>
        <p:spPr>
          <a:xfrm>
            <a:off x="8966692" y="6105671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40" h="264160">
                <a:moveTo>
                  <a:pt x="14704" y="263690"/>
                </a:moveTo>
                <a:lnTo>
                  <a:pt x="0" y="0"/>
                </a:lnTo>
              </a:path>
            </a:pathLst>
          </a:custGeom>
          <a:ln w="1269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4" name="object 24"/>
          <p:cNvSpPr/>
          <p:nvPr/>
        </p:nvSpPr>
        <p:spPr>
          <a:xfrm>
            <a:off x="8912042" y="6080371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09" h="118745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09" h="118745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19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5" name="object 25"/>
          <p:cNvSpPr/>
          <p:nvPr/>
        </p:nvSpPr>
        <p:spPr>
          <a:xfrm>
            <a:off x="7360968" y="6099847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40" h="264160">
                <a:moveTo>
                  <a:pt x="14704" y="263690"/>
                </a:moveTo>
                <a:lnTo>
                  <a:pt x="0" y="0"/>
                </a:lnTo>
              </a:path>
            </a:pathLst>
          </a:custGeom>
          <a:ln w="1269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6" name="object 26"/>
          <p:cNvSpPr/>
          <p:nvPr/>
        </p:nvSpPr>
        <p:spPr>
          <a:xfrm>
            <a:off x="7306318" y="6074548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09" h="118745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09" h="118745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19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7" name="object 27"/>
          <p:cNvSpPr/>
          <p:nvPr/>
        </p:nvSpPr>
        <p:spPr>
          <a:xfrm>
            <a:off x="3675464" y="6116946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39" h="264160">
                <a:moveTo>
                  <a:pt x="14705" y="263690"/>
                </a:moveTo>
                <a:lnTo>
                  <a:pt x="0" y="0"/>
                </a:lnTo>
              </a:path>
            </a:pathLst>
          </a:custGeom>
          <a:ln w="1269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8" name="object 28"/>
          <p:cNvSpPr/>
          <p:nvPr/>
        </p:nvSpPr>
        <p:spPr>
          <a:xfrm>
            <a:off x="3620815" y="6091646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10" h="118745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10" h="118745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19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9" name="object 29"/>
          <p:cNvSpPr/>
          <p:nvPr/>
        </p:nvSpPr>
        <p:spPr>
          <a:xfrm>
            <a:off x="5233869" y="6099847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39" h="264160">
                <a:moveTo>
                  <a:pt x="14705" y="263690"/>
                </a:moveTo>
                <a:lnTo>
                  <a:pt x="0" y="0"/>
                </a:lnTo>
              </a:path>
            </a:pathLst>
          </a:custGeom>
          <a:ln w="1269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0" name="object 30"/>
          <p:cNvSpPr/>
          <p:nvPr/>
        </p:nvSpPr>
        <p:spPr>
          <a:xfrm>
            <a:off x="5179220" y="6074548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10" h="118745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10" h="118745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06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1" name="object 31"/>
          <p:cNvSpPr/>
          <p:nvPr/>
        </p:nvSpPr>
        <p:spPr>
          <a:xfrm>
            <a:off x="4606917" y="6116946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39" h="264160">
                <a:moveTo>
                  <a:pt x="14705" y="263690"/>
                </a:moveTo>
                <a:lnTo>
                  <a:pt x="0" y="0"/>
                </a:lnTo>
              </a:path>
            </a:pathLst>
          </a:custGeom>
          <a:ln w="1269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2" name="object 32"/>
          <p:cNvSpPr/>
          <p:nvPr/>
        </p:nvSpPr>
        <p:spPr>
          <a:xfrm>
            <a:off x="4552268" y="6091646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10" h="118745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10" h="118745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06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3" name="object 33"/>
          <p:cNvSpPr/>
          <p:nvPr/>
        </p:nvSpPr>
        <p:spPr>
          <a:xfrm>
            <a:off x="8312202" y="6116945"/>
            <a:ext cx="15240" cy="264160"/>
          </a:xfrm>
          <a:custGeom>
            <a:avLst/>
            <a:gdLst/>
            <a:ahLst/>
            <a:cxnLst/>
            <a:rect l="l" t="t" r="r" b="b"/>
            <a:pathLst>
              <a:path w="15240" h="264160">
                <a:moveTo>
                  <a:pt x="14704" y="263690"/>
                </a:moveTo>
                <a:lnTo>
                  <a:pt x="0" y="0"/>
                </a:lnTo>
              </a:path>
            </a:pathLst>
          </a:custGeom>
          <a:ln w="12693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4" name="object 34"/>
          <p:cNvSpPr/>
          <p:nvPr/>
        </p:nvSpPr>
        <p:spPr>
          <a:xfrm>
            <a:off x="8257552" y="6091645"/>
            <a:ext cx="118110" cy="118745"/>
          </a:xfrm>
          <a:custGeom>
            <a:avLst/>
            <a:gdLst/>
            <a:ahLst/>
            <a:cxnLst/>
            <a:rect l="l" t="t" r="r" b="b"/>
            <a:pathLst>
              <a:path w="118109" h="118745">
                <a:moveTo>
                  <a:pt x="53238" y="0"/>
                </a:moveTo>
                <a:lnTo>
                  <a:pt x="0" y="104190"/>
                </a:lnTo>
                <a:lnTo>
                  <a:pt x="2476" y="111836"/>
                </a:lnTo>
                <a:lnTo>
                  <a:pt x="14973" y="118224"/>
                </a:lnTo>
                <a:lnTo>
                  <a:pt x="22618" y="115747"/>
                </a:lnTo>
                <a:lnTo>
                  <a:pt x="56045" y="50330"/>
                </a:lnTo>
                <a:lnTo>
                  <a:pt x="86486" y="50330"/>
                </a:lnTo>
                <a:lnTo>
                  <a:pt x="53238" y="0"/>
                </a:lnTo>
                <a:close/>
              </a:path>
              <a:path w="118109" h="118745">
                <a:moveTo>
                  <a:pt x="86486" y="50330"/>
                </a:moveTo>
                <a:lnTo>
                  <a:pt x="56045" y="50330"/>
                </a:lnTo>
                <a:lnTo>
                  <a:pt x="96532" y="111620"/>
                </a:lnTo>
                <a:lnTo>
                  <a:pt x="104406" y="113233"/>
                </a:lnTo>
                <a:lnTo>
                  <a:pt x="116116" y="105498"/>
                </a:lnTo>
                <a:lnTo>
                  <a:pt x="117729" y="97624"/>
                </a:lnTo>
                <a:lnTo>
                  <a:pt x="86486" y="5033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5" name="object 35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 Unicode MS"/>
                <a:cs typeface="Arial Unicode MS"/>
              </a:rPr>
              <a:t>51</a:t>
            </a:fld>
            <a:endParaRPr sz="1050" spc="-10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67201" y="3124200"/>
            <a:ext cx="22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Also explain how to search by value</a:t>
            </a:r>
            <a:endParaRPr lang="en-US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kern="1200" spc="-100" dirty="0"/>
              <a:t>DICTIONARY LOOKUP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 Unicode MS"/>
                <a:cs typeface="Arial Unicode MS"/>
              </a:rPr>
              <a:t>52</a:t>
            </a:fld>
            <a:endParaRPr sz="1050" spc="-1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730611"/>
              </p:ext>
            </p:extLst>
          </p:nvPr>
        </p:nvGraphicFramePr>
        <p:xfrm>
          <a:off x="5729468" y="2296903"/>
          <a:ext cx="308722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438"/>
                <a:gridCol w="1745785"/>
              </a:tblGrid>
              <a:tr h="4572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'Ana'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'B'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'Denise'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28575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'John'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'A+'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28575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'Katy'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267458" y="2165901"/>
            <a:ext cx="8137525" cy="352917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00965" indent="-88265">
              <a:lnSpc>
                <a:spcPct val="100000"/>
              </a:lnSpc>
              <a:spcBef>
                <a:spcPts val="11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similar to indexing into a list</a:t>
            </a:r>
            <a:endParaRPr sz="2600" spc="-100">
              <a:latin typeface="Arial Unicode MS"/>
              <a:cs typeface="Arial Unicode MS"/>
            </a:endParaRPr>
          </a:p>
          <a:p>
            <a:pPr marL="100965" indent="-88265">
              <a:lnSpc>
                <a:spcPct val="100000"/>
              </a:lnSpc>
              <a:spcBef>
                <a:spcPts val="10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looks up </a:t>
            </a:r>
            <a:r>
              <a:rPr sz="2600" spc="-100" dirty="0">
                <a:latin typeface="Arial Unicode MS"/>
                <a:cs typeface="Arial Unicode MS"/>
              </a:rPr>
              <a:t>the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key</a:t>
            </a:r>
            <a:endParaRPr sz="2600" spc="-100">
              <a:latin typeface="Arial Black"/>
              <a:cs typeface="Arial Black"/>
            </a:endParaRPr>
          </a:p>
          <a:p>
            <a:pPr marL="100965" marR="4061460" indent="-88265">
              <a:lnSpc>
                <a:spcPts val="2800"/>
              </a:lnSpc>
              <a:spcBef>
                <a:spcPts val="144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returns </a:t>
            </a:r>
            <a:r>
              <a:rPr sz="2600" spc="-100" dirty="0">
                <a:latin typeface="Arial Unicode MS"/>
                <a:cs typeface="Arial Unicode MS"/>
              </a:rPr>
              <a:t>the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value </a:t>
            </a:r>
            <a:r>
              <a:rPr sz="2600" spc="-100" dirty="0">
                <a:latin typeface="Arial Unicode MS"/>
                <a:cs typeface="Arial Unicode MS"/>
              </a:rPr>
              <a:t>associated  with the key</a:t>
            </a:r>
            <a:endParaRPr sz="2600" spc="-100">
              <a:latin typeface="Arial Unicode MS"/>
              <a:cs typeface="Arial Unicode MS"/>
            </a:endParaRPr>
          </a:p>
          <a:p>
            <a:pPr marL="100965" indent="-88265">
              <a:lnSpc>
                <a:spcPct val="100000"/>
              </a:lnSpc>
              <a:spcBef>
                <a:spcPts val="104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if key isn’t found, get an error</a:t>
            </a:r>
            <a:endParaRPr sz="2600" spc="-1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</a:pPr>
            <a:endParaRPr sz="3100" spc="-100">
              <a:latin typeface="Times"/>
              <a:cs typeface="Times"/>
            </a:endParaRPr>
          </a:p>
          <a:p>
            <a:pPr marL="30480">
              <a:lnSpc>
                <a:spcPct val="100000"/>
              </a:lnSpc>
              <a:spcBef>
                <a:spcPts val="2014"/>
              </a:spcBef>
            </a:pPr>
            <a:r>
              <a:rPr sz="1800" spc="-100" dirty="0">
                <a:latin typeface="Courier New"/>
                <a:cs typeface="Courier New"/>
              </a:rPr>
              <a:t>grades = {'Ana':'B', 'John':'A+', 'Denise':'A', 'Katy':'A'}</a:t>
            </a:r>
            <a:endParaRPr sz="1800" spc="-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5542" y="5578732"/>
            <a:ext cx="2220595" cy="79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200"/>
              </a:lnSpc>
              <a:spcBef>
                <a:spcPts val="100"/>
              </a:spcBef>
            </a:pPr>
            <a:r>
              <a:rPr sz="1800" spc="-100" dirty="0">
                <a:latin typeface="Courier New"/>
                <a:cs typeface="Courier New"/>
              </a:rPr>
              <a:t>grades['John']  grades['Sylvan']</a:t>
            </a:r>
            <a:endParaRPr sz="1800" spc="-1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8742" y="5578732"/>
            <a:ext cx="2164080" cy="83883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373380" algn="l"/>
              </a:tabLst>
            </a:pPr>
            <a:r>
              <a:rPr lang="en-US" spc="-100" dirty="0">
                <a:latin typeface="Arial"/>
                <a:cs typeface="Arial"/>
              </a:rPr>
              <a:t>⇾</a:t>
            </a:r>
            <a:r>
              <a:rPr sz="1800" spc="-100" dirty="0">
                <a:latin typeface="Arial"/>
                <a:cs typeface="Arial"/>
              </a:rPr>
              <a:t>	</a:t>
            </a:r>
            <a:r>
              <a:rPr sz="1800" spc="-100" dirty="0">
                <a:latin typeface="Arial Unicode MS"/>
                <a:cs typeface="Arial Unicode MS"/>
              </a:rPr>
              <a:t>evaluates to </a:t>
            </a:r>
            <a:r>
              <a:rPr sz="1800" spc="-100" dirty="0">
                <a:latin typeface="Courier New"/>
                <a:cs typeface="Courier New"/>
              </a:rPr>
              <a:t>'A+'</a:t>
            </a: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373380" algn="l"/>
              </a:tabLst>
            </a:pPr>
            <a:r>
              <a:rPr lang="en-US" spc="-100" dirty="0" smtClean="0">
                <a:latin typeface="Arial"/>
                <a:cs typeface="Arial"/>
              </a:rPr>
              <a:t>⇾ </a:t>
            </a:r>
            <a:r>
              <a:rPr sz="1800" spc="-100" dirty="0">
                <a:latin typeface="Arial"/>
                <a:cs typeface="Arial"/>
              </a:rPr>
              <a:t>	</a:t>
            </a:r>
            <a:r>
              <a:rPr sz="1800" spc="-100" dirty="0">
                <a:latin typeface="Arial Unicode MS"/>
                <a:cs typeface="Arial Unicode MS"/>
              </a:rPr>
              <a:t>gives a </a:t>
            </a:r>
            <a:r>
              <a:rPr sz="1800" spc="-100" dirty="0">
                <a:latin typeface="Courier New"/>
                <a:cs typeface="Courier New"/>
              </a:rPr>
              <a:t>KeyError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458" y="3471334"/>
            <a:ext cx="811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Courier New"/>
                <a:cs typeface="Courier New"/>
              </a:rPr>
              <a:t>grades = {'Ana':'B', 'John':'A+', 'Denise':'A', 'Katy':'A'}</a:t>
            </a:r>
            <a:endParaRPr sz="1800" spc="-1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 Unicode MS"/>
                <a:cs typeface="Arial Unicode MS"/>
              </a:rPr>
              <a:t>53</a:t>
            </a:fld>
            <a:endParaRPr sz="1050" spc="-1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3857414"/>
            <a:ext cx="269494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add </a:t>
            </a:r>
            <a:r>
              <a:rPr sz="2600" spc="-100" dirty="0">
                <a:latin typeface="Arial Unicode MS"/>
                <a:cs typeface="Arial Unicode MS"/>
              </a:rPr>
              <a:t>an entry</a:t>
            </a:r>
            <a:endParaRPr sz="2600" spc="-1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458" y="4298104"/>
            <a:ext cx="3500754" cy="8826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670"/>
              </a:spcBef>
            </a:pPr>
            <a:r>
              <a:rPr sz="1900" spc="-100" dirty="0">
                <a:latin typeface="Courier New"/>
                <a:cs typeface="Courier New"/>
              </a:rPr>
              <a:t>grades['Sylvan'] = 'A'</a:t>
            </a:r>
          </a:p>
          <a:p>
            <a:pPr marL="238125" indent="-225425">
              <a:lnSpc>
                <a:spcPct val="100000"/>
              </a:lnSpc>
              <a:spcBef>
                <a:spcPts val="7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test </a:t>
            </a:r>
            <a:r>
              <a:rPr sz="2600" spc="-100" dirty="0">
                <a:latin typeface="Arial Unicode MS"/>
                <a:cs typeface="Arial Unicode MS"/>
              </a:rPr>
              <a:t>if key in </a:t>
            </a:r>
            <a:r>
              <a:rPr lang="en-US" sz="2600" spc="-100" dirty="0" smtClean="0">
                <a:latin typeface="Arial Unicode MS"/>
                <a:cs typeface="Arial Unicode MS"/>
              </a:rPr>
              <a:t>dictionary</a:t>
            </a:r>
            <a:endParaRPr sz="2600" spc="-100" dirty="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5136" y="5272194"/>
            <a:ext cx="19939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0"/>
              </a:spcBef>
              <a:tabLst>
                <a:tab pos="393700" algn="l"/>
                <a:tab pos="1256030" algn="l"/>
              </a:tabLst>
            </a:pPr>
            <a:r>
              <a:rPr lang="en-US" sz="2000" spc="-100" dirty="0" smtClean="0">
                <a:latin typeface="Arial"/>
                <a:cs typeface="Arial"/>
              </a:rPr>
              <a:t>⇾ </a:t>
            </a:r>
            <a:r>
              <a:rPr sz="1900" spc="-100" dirty="0">
                <a:latin typeface="Arial"/>
                <a:cs typeface="Arial"/>
              </a:rPr>
              <a:t>	</a:t>
            </a:r>
            <a:r>
              <a:rPr sz="1900" spc="-100" dirty="0">
                <a:latin typeface="Arial Unicode MS"/>
                <a:cs typeface="Arial Unicode MS"/>
              </a:rPr>
              <a:t>returns	</a:t>
            </a:r>
            <a:r>
              <a:rPr sz="1900" spc="-100" dirty="0">
                <a:latin typeface="Courier New"/>
                <a:cs typeface="Courier New"/>
              </a:rPr>
              <a:t>True</a:t>
            </a:r>
          </a:p>
          <a:p>
            <a:pPr marL="12700">
              <a:lnSpc>
                <a:spcPts val="2039"/>
              </a:lnSpc>
              <a:tabLst>
                <a:tab pos="393700" algn="l"/>
                <a:tab pos="1256030" algn="l"/>
              </a:tabLst>
            </a:pPr>
            <a:r>
              <a:rPr lang="en-US" sz="2000" spc="-100" dirty="0" smtClean="0">
                <a:latin typeface="Arial"/>
                <a:cs typeface="Arial"/>
              </a:rPr>
              <a:t>⇾ </a:t>
            </a:r>
            <a:r>
              <a:rPr sz="1900" spc="-100" dirty="0">
                <a:latin typeface="Arial"/>
                <a:cs typeface="Arial"/>
              </a:rPr>
              <a:t>	</a:t>
            </a:r>
            <a:r>
              <a:rPr sz="1900" spc="-100" dirty="0">
                <a:latin typeface="Arial Unicode MS"/>
                <a:cs typeface="Arial Unicode MS"/>
              </a:rPr>
              <a:t>returns	</a:t>
            </a:r>
            <a:r>
              <a:rPr sz="1900" spc="-100" dirty="0">
                <a:latin typeface="Courier New"/>
                <a:cs typeface="Courier New"/>
              </a:rPr>
              <a:t>False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7458" y="5272194"/>
            <a:ext cx="2922270" cy="14452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02260" marR="5080" indent="-635">
              <a:lnSpc>
                <a:spcPct val="78900"/>
              </a:lnSpc>
              <a:spcBef>
                <a:spcPts val="580"/>
              </a:spcBef>
            </a:pPr>
            <a:r>
              <a:rPr sz="1900" spc="-100" dirty="0">
                <a:latin typeface="Courier New"/>
                <a:cs typeface="Courier New"/>
              </a:rPr>
              <a:t>'John' in grades  'Daniel' in grades</a:t>
            </a:r>
            <a:endParaRPr sz="1900" spc="-100">
              <a:latin typeface="Courier New"/>
              <a:cs typeface="Courier New"/>
            </a:endParaRPr>
          </a:p>
          <a:p>
            <a:pPr marL="238125" indent="-225425">
              <a:lnSpc>
                <a:spcPct val="100000"/>
              </a:lnSpc>
              <a:spcBef>
                <a:spcPts val="7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delete </a:t>
            </a:r>
            <a:r>
              <a:rPr sz="2600" spc="-100" dirty="0">
                <a:latin typeface="Arial Unicode MS"/>
                <a:cs typeface="Arial Unicode MS"/>
              </a:rPr>
              <a:t>entry</a:t>
            </a:r>
            <a:endParaRPr sz="2600" spc="-100">
              <a:latin typeface="Arial Unicode MS"/>
              <a:cs typeface="Arial Unicode MS"/>
            </a:endParaRPr>
          </a:p>
          <a:p>
            <a:pPr marL="302260">
              <a:lnSpc>
                <a:spcPct val="100000"/>
              </a:lnSpc>
              <a:spcBef>
                <a:spcPts val="919"/>
              </a:spcBef>
            </a:pPr>
            <a:r>
              <a:rPr sz="1900" spc="-100" dirty="0">
                <a:latin typeface="Courier New"/>
                <a:cs typeface="Courier New"/>
              </a:rPr>
              <a:t>del(grades['Ana'])</a:t>
            </a:r>
            <a:endParaRPr sz="1900" spc="-100">
              <a:latin typeface="Courier New"/>
              <a:cs typeface="Courier New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36989"/>
              </p:ext>
            </p:extLst>
          </p:nvPr>
        </p:nvGraphicFramePr>
        <p:xfrm>
          <a:off x="1352349" y="713758"/>
          <a:ext cx="8034854" cy="2306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5198"/>
                <a:gridCol w="1442433"/>
                <a:gridCol w="1877223"/>
              </a:tblGrid>
              <a:tr h="457200">
                <a:tc rowSpan="3">
                  <a:txBody>
                    <a:bodyPr/>
                    <a:lstStyle/>
                    <a:p>
                      <a:pPr marL="19050" marR="1278890">
                        <a:lnSpc>
                          <a:spcPts val="4800"/>
                        </a:lnSpc>
                        <a:spcBef>
                          <a:spcPts val="1465"/>
                        </a:spcBef>
                      </a:pPr>
                      <a:r>
                        <a:rPr sz="4000" kern="1200" spc="-100" baseline="0" dirty="0">
                          <a:latin typeface="Arial"/>
                          <a:cs typeface="Arial"/>
                        </a:rPr>
                        <a:t>DICTIONARY  </a:t>
                      </a:r>
                      <a:r>
                        <a:rPr sz="4000" kern="1200" spc="-100" baseline="0" dirty="0" smtClean="0">
                          <a:latin typeface="Arial"/>
                          <a:cs typeface="Arial"/>
                        </a:rPr>
                        <a:t>OPERATI</a:t>
                      </a:r>
                      <a:r>
                        <a:rPr lang="en-US" sz="4000" kern="1200" spc="-100" baseline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4000" kern="1200" spc="-100" baseline="0" dirty="0" smtClean="0">
                          <a:latin typeface="Arial"/>
                          <a:cs typeface="Arial"/>
                        </a:rPr>
                        <a:t>NS</a:t>
                      </a:r>
                      <a:endParaRPr sz="4000" kern="1200" spc="-100" baseline="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9050">
                      <a:solidFill>
                        <a:srgbClr val="001E56"/>
                      </a:solidFill>
                      <a:prstDash val="solid"/>
                    </a:lnR>
                    <a:lnB w="6350">
                      <a:solidFill>
                        <a:srgbClr val="9191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'Ana'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'B'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6055" marB="0">
                    <a:lnR w="19050">
                      <a:solidFill>
                        <a:srgbClr val="001E56"/>
                      </a:solidFill>
                      <a:prstDash val="solid"/>
                    </a:lnR>
                    <a:lnB w="6350">
                      <a:solidFill>
                        <a:srgbClr val="9191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'Denise'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69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6055" marB="0">
                    <a:lnR w="19050">
                      <a:solidFill>
                        <a:srgbClr val="001E56"/>
                      </a:solidFill>
                      <a:prstDash val="solid"/>
                    </a:lnR>
                    <a:lnB w="6350">
                      <a:solidFill>
                        <a:srgbClr val="9191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'John'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652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'A+'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7790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445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R w="19050">
                      <a:solidFill>
                        <a:srgbClr val="001E56"/>
                      </a:solidFill>
                      <a:prstDash val="solid"/>
                    </a:lnR>
                    <a:lnT w="6350">
                      <a:solidFill>
                        <a:srgbClr val="91919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'Katy'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9050">
                      <a:solidFill>
                        <a:srgbClr val="001E56"/>
                      </a:solidFill>
                      <a:prstDash val="solid"/>
                    </a:lnR>
                    <a:lnT w="6350">
                      <a:solidFill>
                        <a:srgbClr val="91919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'Sylvan'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9398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'A'</a:t>
                      </a:r>
                      <a:endParaRPr sz="1800" dirty="0">
                        <a:latin typeface="Courier New"/>
                        <a:cs typeface="Courier New"/>
                      </a:endParaRPr>
                    </a:p>
                  </a:txBody>
                  <a:tcPr marL="0" marR="0" marT="9715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458" y="3276600"/>
            <a:ext cx="811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Courier New"/>
                <a:cs typeface="Courier New"/>
              </a:rPr>
              <a:t>grades = {'Ana':'B', 'John':'A+', 'Denise':'A', 'Katy':'A'}</a:t>
            </a:r>
            <a:endParaRPr sz="1800" spc="-1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458" y="4576234"/>
            <a:ext cx="653605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000" spc="-100" dirty="0">
                <a:latin typeface="Arial Unicode MS"/>
                <a:cs typeface="Arial Unicode MS"/>
              </a:rPr>
              <a:t>get an </a:t>
            </a:r>
            <a:r>
              <a:rPr sz="2000" b="1" spc="-100" dirty="0">
                <a:solidFill>
                  <a:srgbClr val="C00000"/>
                </a:solidFill>
                <a:latin typeface="Arial Black"/>
                <a:cs typeface="Arial Black"/>
              </a:rPr>
              <a:t>iterable that acts  like a  tuple of all keys</a:t>
            </a:r>
            <a:endParaRPr sz="2000" spc="-1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7066" y="5118524"/>
            <a:ext cx="19081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0" dirty="0">
                <a:latin typeface="Courier New"/>
                <a:cs typeface="Courier New"/>
              </a:rPr>
              <a:t>grades.keys()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73933" y="5118524"/>
            <a:ext cx="5613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1256030" algn="l"/>
              </a:tabLst>
            </a:pPr>
            <a:r>
              <a:rPr lang="en-US" sz="2000" spc="-100" dirty="0" smtClean="0">
                <a:latin typeface="Arial"/>
                <a:cs typeface="Arial"/>
              </a:rPr>
              <a:t>⇾ </a:t>
            </a:r>
            <a:r>
              <a:rPr sz="1900" spc="-100" dirty="0">
                <a:latin typeface="Arial"/>
                <a:cs typeface="Arial"/>
              </a:rPr>
              <a:t>	</a:t>
            </a:r>
            <a:r>
              <a:rPr sz="1900" spc="-100" dirty="0">
                <a:latin typeface="Arial Unicode MS"/>
                <a:cs typeface="Arial Unicode MS"/>
              </a:rPr>
              <a:t>returns	</a:t>
            </a:r>
            <a:r>
              <a:rPr sz="1900" spc="-100" dirty="0">
                <a:latin typeface="Courier New"/>
                <a:cs typeface="Courier New"/>
              </a:rPr>
              <a:t>['Denise','Katy','John','Ana']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7458" y="5541434"/>
            <a:ext cx="6797675" cy="681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ts val="2995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000" spc="-100" dirty="0">
                <a:latin typeface="Arial Unicode MS"/>
                <a:cs typeface="Arial Unicode MS"/>
              </a:rPr>
              <a:t>get an </a:t>
            </a:r>
            <a:r>
              <a:rPr sz="2000" b="1" spc="-100" dirty="0">
                <a:solidFill>
                  <a:srgbClr val="C00000"/>
                </a:solidFill>
                <a:latin typeface="Arial Black"/>
                <a:cs typeface="Arial Black"/>
              </a:rPr>
              <a:t>iterable that acts  like a  tuple of all values</a:t>
            </a:r>
            <a:endParaRPr sz="2000" spc="-100" dirty="0">
              <a:latin typeface="Arial Black"/>
              <a:cs typeface="Arial Black"/>
            </a:endParaRPr>
          </a:p>
          <a:p>
            <a:pPr marL="6985" algn="ctr">
              <a:lnSpc>
                <a:spcPts val="2155"/>
              </a:lnSpc>
              <a:tabLst>
                <a:tab pos="2705100" algn="l"/>
                <a:tab pos="3567429" algn="l"/>
              </a:tabLst>
            </a:pPr>
            <a:r>
              <a:rPr sz="1900" spc="-100" dirty="0">
                <a:latin typeface="Courier New"/>
                <a:cs typeface="Courier New"/>
              </a:rPr>
              <a:t>grades.values() </a:t>
            </a:r>
            <a:r>
              <a:rPr lang="en-US" sz="2000" spc="-100" dirty="0" smtClean="0">
                <a:latin typeface="Arial"/>
                <a:cs typeface="Arial"/>
              </a:rPr>
              <a:t>⇾ </a:t>
            </a:r>
            <a:r>
              <a:rPr sz="1900" spc="-100" dirty="0">
                <a:latin typeface="Arial"/>
                <a:cs typeface="Arial"/>
              </a:rPr>
              <a:t>	</a:t>
            </a:r>
            <a:r>
              <a:rPr sz="1900" spc="-100" dirty="0">
                <a:latin typeface="Arial Unicode MS"/>
                <a:cs typeface="Arial Unicode MS"/>
              </a:rPr>
              <a:t>returns	</a:t>
            </a:r>
            <a:r>
              <a:rPr sz="1900" spc="-100" dirty="0">
                <a:latin typeface="Courier New"/>
                <a:cs typeface="Courier New"/>
              </a:rPr>
              <a:t>['A', 'A', 'A+', 'B']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63123"/>
              </p:ext>
            </p:extLst>
          </p:nvPr>
        </p:nvGraphicFramePr>
        <p:xfrm>
          <a:off x="1352349" y="713758"/>
          <a:ext cx="8034854" cy="1862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5198"/>
                <a:gridCol w="1442433"/>
                <a:gridCol w="1877223"/>
              </a:tblGrid>
              <a:tr h="457200">
                <a:tc rowSpan="3">
                  <a:txBody>
                    <a:bodyPr/>
                    <a:lstStyle/>
                    <a:p>
                      <a:pPr marL="19050" marR="1278890">
                        <a:lnSpc>
                          <a:spcPts val="4800"/>
                        </a:lnSpc>
                        <a:spcBef>
                          <a:spcPts val="1465"/>
                        </a:spcBef>
                      </a:pPr>
                      <a:r>
                        <a:rPr sz="4000" kern="1200" spc="-100" baseline="0" dirty="0">
                          <a:latin typeface="Arial"/>
                          <a:cs typeface="Arial"/>
                        </a:rPr>
                        <a:t>DICTIONARY  OPERATIONS</a:t>
                      </a:r>
                    </a:p>
                  </a:txBody>
                  <a:tcPr marL="0" marR="0" marT="186055" marB="0">
                    <a:lnR w="19050">
                      <a:solidFill>
                        <a:srgbClr val="001E56"/>
                      </a:solidFill>
                      <a:prstDash val="solid"/>
                    </a:lnR>
                    <a:lnB w="6350">
                      <a:solidFill>
                        <a:srgbClr val="9191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800" kern="1200" spc="-100" baseline="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'Ana'</a:t>
                      </a:r>
                      <a:endParaRPr sz="1800" kern="1200" spc="-100" baseline="0">
                        <a:latin typeface="Courier New"/>
                        <a:cs typeface="Courier New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kern="1200" spc="-100" baseline="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'B'</a:t>
                      </a:r>
                      <a:endParaRPr sz="1800" kern="1200" spc="-100" baseline="0">
                        <a:latin typeface="Courier New"/>
                        <a:cs typeface="Courier New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6055" marB="0">
                    <a:lnR w="19050">
                      <a:solidFill>
                        <a:srgbClr val="001E56"/>
                      </a:solidFill>
                      <a:prstDash val="solid"/>
                    </a:lnR>
                    <a:lnB w="6350">
                      <a:solidFill>
                        <a:srgbClr val="9191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800" kern="1200" spc="-100" baseline="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'Denise'</a:t>
                      </a:r>
                      <a:endParaRPr sz="1800" kern="1200" spc="-100" baseline="0">
                        <a:latin typeface="Courier New"/>
                        <a:cs typeface="Courier New"/>
                      </a:endParaRPr>
                    </a:p>
                  </a:txBody>
                  <a:tcPr marL="0" marR="0" marT="94615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kern="1200" spc="-100" baseline="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'A'</a:t>
                      </a:r>
                      <a:endParaRPr sz="1800" kern="1200" spc="-100" baseline="0">
                        <a:latin typeface="Courier New"/>
                        <a:cs typeface="Courier New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28575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69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6055" marB="0">
                    <a:lnR w="19050">
                      <a:solidFill>
                        <a:srgbClr val="001E56"/>
                      </a:solidFill>
                      <a:prstDash val="solid"/>
                    </a:lnR>
                    <a:lnB w="6350">
                      <a:solidFill>
                        <a:srgbClr val="9191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kern="1200" spc="-100" baseline="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'John'</a:t>
                      </a:r>
                      <a:endParaRPr sz="1800" kern="1200" spc="-100" baseline="0">
                        <a:latin typeface="Courier New"/>
                        <a:cs typeface="Courier New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800" kern="1200" spc="-100" baseline="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'A+'</a:t>
                      </a:r>
                      <a:endParaRPr sz="1800" kern="1200" spc="-100" baseline="0" dirty="0">
                        <a:latin typeface="Courier New"/>
                        <a:cs typeface="Courier New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28575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kern="1200" spc="-100" baseline="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R w="19050">
                      <a:solidFill>
                        <a:srgbClr val="001E56"/>
                      </a:solidFill>
                      <a:prstDash val="solid"/>
                    </a:lnR>
                    <a:lnT w="6350">
                      <a:solidFill>
                        <a:srgbClr val="91919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800" kern="1200" spc="-100" baseline="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'Katy'</a:t>
                      </a:r>
                      <a:endParaRPr sz="1800" kern="1200" spc="-100" baseline="0">
                        <a:latin typeface="Courier New"/>
                        <a:cs typeface="Courier New"/>
                      </a:endParaRPr>
                    </a:p>
                  </a:txBody>
                  <a:tcPr marL="0" marR="0" marT="85090" marB="0">
                    <a:lnL w="19050">
                      <a:solidFill>
                        <a:srgbClr val="001E56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001E56"/>
                      </a:solidFill>
                      <a:prstDash val="solid"/>
                    </a:lnT>
                    <a:lnB w="19050">
                      <a:solidFill>
                        <a:srgbClr val="001E56"/>
                      </a:solidFill>
                      <a:prstDash val="solid"/>
                    </a:lnB>
                    <a:solidFill>
                      <a:srgbClr val="002F73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800" kern="1200" spc="-100" baseline="0" dirty="0">
                          <a:solidFill>
                            <a:srgbClr val="FFFFFF"/>
                          </a:solidFill>
                          <a:latin typeface="Courier New"/>
                          <a:cs typeface="Courier New"/>
                        </a:rPr>
                        <a:t>'A'</a:t>
                      </a:r>
                      <a:endParaRPr sz="1800" kern="1200" spc="-100" baseline="0" dirty="0">
                        <a:latin typeface="Courier New"/>
                        <a:cs typeface="Courier New"/>
                      </a:endParaRPr>
                    </a:p>
                  </a:txBody>
                  <a:tcPr marL="0" marR="0" marT="88265" marB="0">
                    <a:lnL w="19050">
                      <a:solidFill>
                        <a:srgbClr val="81352E"/>
                      </a:solidFill>
                      <a:prstDash val="solid"/>
                    </a:lnL>
                    <a:lnR w="19050">
                      <a:solidFill>
                        <a:srgbClr val="81352E"/>
                      </a:solidFill>
                      <a:prstDash val="solid"/>
                    </a:lnR>
                    <a:lnT w="19050">
                      <a:solidFill>
                        <a:srgbClr val="81352E"/>
                      </a:solidFill>
                      <a:prstDash val="solid"/>
                    </a:lnT>
                    <a:lnB w="19050">
                      <a:solidFill>
                        <a:srgbClr val="81352E"/>
                      </a:solidFill>
                      <a:prstDash val="solid"/>
                    </a:lnB>
                    <a:solidFill>
                      <a:srgbClr val="A74A43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944426" y="4125710"/>
            <a:ext cx="1227035" cy="97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9" name="object 9"/>
          <p:cNvSpPr/>
          <p:nvPr/>
        </p:nvSpPr>
        <p:spPr>
          <a:xfrm>
            <a:off x="7916519" y="5946661"/>
            <a:ext cx="1227035" cy="9735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0" name="object 10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 Unicode MS"/>
                <a:cs typeface="Arial Unicode MS"/>
              </a:rPr>
              <a:t>54</a:t>
            </a:fld>
            <a:endParaRPr sz="1050" spc="-10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3733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Fix to make l=</a:t>
            </a:r>
            <a:r>
              <a:rPr lang="en-US" b="1" dirty="0" err="1" smtClean="0"/>
              <a:t>grades.kys</a:t>
            </a:r>
            <a:r>
              <a:rPr lang="en-US" b="1" dirty="0" smtClean="0"/>
              <a:t>() so a list not a tuple!!!!</a:t>
            </a:r>
          </a:p>
          <a:p>
            <a:r>
              <a:rPr lang="en-US" b="1" dirty="0" smtClean="0"/>
              <a:t>Add </a:t>
            </a:r>
            <a:r>
              <a:rPr lang="en-US" b="1" dirty="0" err="1" smtClean="0"/>
              <a:t>grades.items</a:t>
            </a:r>
            <a:r>
              <a:rPr lang="en-US" b="1" dirty="0" smtClean="0"/>
              <a:t>…</a:t>
            </a:r>
            <a:endParaRPr lang="en-US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900" y="1404621"/>
            <a:ext cx="8166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kern="1200" spc="-100" dirty="0"/>
              <a:t>DICTIONARY  KEYS   and VALUES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9858" y="7075848"/>
            <a:ext cx="198755" cy="16799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 Unicode MS"/>
                <a:cs typeface="Arial Unicode MS"/>
              </a:rPr>
              <a:t>55</a:t>
            </a:fld>
            <a:endParaRPr sz="1050" spc="-1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274994"/>
            <a:ext cx="7845425" cy="4388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indent="-208279">
              <a:lnSpc>
                <a:spcPts val="2810"/>
              </a:lnSpc>
              <a:spcBef>
                <a:spcPts val="100"/>
              </a:spcBef>
              <a:buClr>
                <a:srgbClr val="595959"/>
              </a:buClr>
              <a:buFont typeface="Arial"/>
              <a:buChar char="▪"/>
              <a:tabLst>
                <a:tab pos="221615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values</a:t>
            </a:r>
          </a:p>
          <a:p>
            <a:pPr marL="448945" lvl="1" indent="-245745">
              <a:lnSpc>
                <a:spcPts val="2570"/>
              </a:lnSpc>
              <a:buClr>
                <a:srgbClr val="595959"/>
              </a:buClr>
              <a:buFont typeface="Arial"/>
              <a:buChar char="•"/>
              <a:tabLst>
                <a:tab pos="448945" algn="l"/>
                <a:tab pos="449580" algn="l"/>
              </a:tabLst>
            </a:pPr>
            <a:r>
              <a:rPr sz="2200" spc="-100" dirty="0">
                <a:latin typeface="Arial Unicode MS"/>
                <a:cs typeface="Arial Unicode MS"/>
              </a:rPr>
              <a:t>any type (</a:t>
            </a:r>
            <a:r>
              <a:rPr sz="2200" b="1" spc="-100" dirty="0">
                <a:solidFill>
                  <a:srgbClr val="C00000"/>
                </a:solidFill>
                <a:latin typeface="Arial Black"/>
                <a:cs typeface="Arial Black"/>
              </a:rPr>
              <a:t>immutable and mutable</a:t>
            </a:r>
            <a:r>
              <a:rPr sz="2200" spc="-100" dirty="0">
                <a:latin typeface="Arial Unicode MS"/>
                <a:cs typeface="Arial Unicode MS"/>
              </a:rPr>
              <a:t>)</a:t>
            </a:r>
          </a:p>
          <a:p>
            <a:pPr marL="448945" lvl="1" indent="-245745">
              <a:lnSpc>
                <a:spcPct val="100000"/>
              </a:lnSpc>
              <a:spcBef>
                <a:spcPts val="60"/>
              </a:spcBef>
              <a:buClr>
                <a:srgbClr val="595959"/>
              </a:buClr>
              <a:buFont typeface="Arial"/>
              <a:buChar char="•"/>
              <a:tabLst>
                <a:tab pos="448945" algn="l"/>
                <a:tab pos="449580" algn="l"/>
              </a:tabLst>
            </a:pPr>
            <a:r>
              <a:rPr sz="2200" spc="-100" dirty="0">
                <a:latin typeface="Arial Unicode MS"/>
                <a:cs typeface="Arial Unicode MS"/>
              </a:rPr>
              <a:t>can be </a:t>
            </a:r>
            <a:r>
              <a:rPr sz="2200" b="1" spc="-100" dirty="0">
                <a:solidFill>
                  <a:srgbClr val="C00000"/>
                </a:solidFill>
                <a:latin typeface="Arial Black"/>
                <a:cs typeface="Arial Black"/>
              </a:rPr>
              <a:t>duplicates</a:t>
            </a:r>
            <a:endParaRPr sz="2200" spc="-100" dirty="0">
              <a:latin typeface="Arial Black"/>
              <a:cs typeface="Arial Black"/>
            </a:endParaRPr>
          </a:p>
          <a:p>
            <a:pPr marL="448945" lvl="1" indent="-245745">
              <a:lnSpc>
                <a:spcPct val="100000"/>
              </a:lnSpc>
              <a:spcBef>
                <a:spcPts val="60"/>
              </a:spcBef>
              <a:buClr>
                <a:srgbClr val="595959"/>
              </a:buClr>
              <a:buFont typeface="Arial"/>
              <a:buChar char="•"/>
              <a:tabLst>
                <a:tab pos="448945" algn="l"/>
                <a:tab pos="449580" algn="l"/>
              </a:tabLst>
            </a:pPr>
            <a:r>
              <a:rPr sz="2200" spc="-100" dirty="0">
                <a:latin typeface="Arial Unicode MS"/>
                <a:cs typeface="Arial Unicode MS"/>
              </a:rPr>
              <a:t>dicSonary values can be lists, even other dicSonaries!</a:t>
            </a:r>
          </a:p>
          <a:p>
            <a:pPr marL="220979" indent="-208279">
              <a:lnSpc>
                <a:spcPts val="2810"/>
              </a:lnSpc>
              <a:spcBef>
                <a:spcPts val="1019"/>
              </a:spcBef>
              <a:buClr>
                <a:srgbClr val="595959"/>
              </a:buClr>
              <a:buFont typeface="Arial"/>
              <a:buChar char="▪"/>
              <a:tabLst>
                <a:tab pos="221615" algn="l"/>
              </a:tabLst>
            </a:pPr>
            <a:r>
              <a:rPr sz="2400" spc="-100" dirty="0">
                <a:latin typeface="Arial Unicode MS"/>
                <a:cs typeface="Arial Unicode MS"/>
              </a:rPr>
              <a:t>keys</a:t>
            </a:r>
          </a:p>
          <a:p>
            <a:pPr marL="448945" lvl="1" indent="-245745">
              <a:lnSpc>
                <a:spcPts val="2570"/>
              </a:lnSpc>
              <a:buClr>
                <a:srgbClr val="595959"/>
              </a:buClr>
              <a:buFont typeface="Arial"/>
              <a:buChar char="•"/>
              <a:tabLst>
                <a:tab pos="448945" algn="l"/>
                <a:tab pos="449580" algn="l"/>
              </a:tabLst>
            </a:pPr>
            <a:r>
              <a:rPr sz="2200" spc="-100" dirty="0">
                <a:latin typeface="Arial Unicode MS"/>
                <a:cs typeface="Arial Unicode MS"/>
              </a:rPr>
              <a:t>must be </a:t>
            </a:r>
            <a:r>
              <a:rPr sz="2200" b="1" spc="-100" dirty="0">
                <a:solidFill>
                  <a:srgbClr val="C00000"/>
                </a:solidFill>
                <a:latin typeface="Arial Black"/>
                <a:cs typeface="Arial Black"/>
              </a:rPr>
              <a:t>unique</a:t>
            </a:r>
            <a:endParaRPr sz="2200" spc="-100" dirty="0">
              <a:latin typeface="Arial Black"/>
              <a:cs typeface="Arial Black"/>
            </a:endParaRPr>
          </a:p>
          <a:p>
            <a:pPr marL="448945" lvl="1" indent="-245745">
              <a:lnSpc>
                <a:spcPct val="100000"/>
              </a:lnSpc>
              <a:spcBef>
                <a:spcPts val="60"/>
              </a:spcBef>
              <a:buClr>
                <a:srgbClr val="595959"/>
              </a:buClr>
              <a:buFont typeface="Arial"/>
              <a:buChar char="•"/>
              <a:tabLst>
                <a:tab pos="448945" algn="l"/>
                <a:tab pos="449580" algn="l"/>
              </a:tabLst>
            </a:pPr>
            <a:r>
              <a:rPr sz="2200" b="1" spc="-100" dirty="0">
                <a:solidFill>
                  <a:srgbClr val="C00000"/>
                </a:solidFill>
                <a:latin typeface="Arial Black"/>
                <a:cs typeface="Arial Black"/>
              </a:rPr>
              <a:t>immutable </a:t>
            </a:r>
            <a:r>
              <a:rPr sz="2200" spc="-100" dirty="0">
                <a:latin typeface="Arial Unicode MS"/>
                <a:cs typeface="Arial Unicode MS"/>
              </a:rPr>
              <a:t>type (</a:t>
            </a:r>
            <a:r>
              <a:rPr sz="1900" spc="-100" dirty="0">
                <a:latin typeface="Courier New"/>
                <a:cs typeface="Courier New"/>
              </a:rPr>
              <a:t>int</a:t>
            </a:r>
            <a:r>
              <a:rPr sz="1900" spc="-100" dirty="0">
                <a:latin typeface="Arial Unicode MS"/>
                <a:cs typeface="Arial Unicode MS"/>
              </a:rPr>
              <a:t>, </a:t>
            </a:r>
            <a:r>
              <a:rPr sz="1900" spc="-100" dirty="0">
                <a:latin typeface="Courier New"/>
                <a:cs typeface="Courier New"/>
              </a:rPr>
              <a:t>float</a:t>
            </a:r>
            <a:r>
              <a:rPr sz="1900" spc="-100" dirty="0">
                <a:latin typeface="Arial Unicode MS"/>
                <a:cs typeface="Arial Unicode MS"/>
              </a:rPr>
              <a:t>, </a:t>
            </a:r>
            <a:r>
              <a:rPr sz="1900" spc="-100" dirty="0">
                <a:latin typeface="Courier New"/>
                <a:cs typeface="Courier New"/>
              </a:rPr>
              <a:t>string</a:t>
            </a:r>
            <a:r>
              <a:rPr sz="1900" spc="-100" dirty="0">
                <a:latin typeface="Arial Unicode MS"/>
                <a:cs typeface="Arial Unicode MS"/>
              </a:rPr>
              <a:t>, </a:t>
            </a:r>
            <a:r>
              <a:rPr sz="1900" spc="-100" dirty="0">
                <a:latin typeface="Courier New"/>
                <a:cs typeface="Courier New"/>
              </a:rPr>
              <a:t>tuple,bool</a:t>
            </a:r>
            <a:r>
              <a:rPr sz="2200" spc="-100" dirty="0">
                <a:latin typeface="Arial Unicode MS"/>
                <a:cs typeface="Arial Unicode MS"/>
              </a:rPr>
              <a:t>)</a:t>
            </a:r>
          </a:p>
          <a:p>
            <a:pPr marL="571500" marR="175895" lvl="2" indent="-177800">
              <a:lnSpc>
                <a:spcPct val="78900"/>
              </a:lnSpc>
              <a:spcBef>
                <a:spcPts val="600"/>
              </a:spcBef>
              <a:buClr>
                <a:srgbClr val="595959"/>
              </a:buClr>
              <a:buFont typeface="Arial"/>
              <a:buChar char="•"/>
              <a:tabLst>
                <a:tab pos="577215" algn="l"/>
              </a:tabLst>
            </a:pPr>
            <a:r>
              <a:rPr sz="1900" spc="-100" dirty="0">
                <a:latin typeface="Arial Unicode MS"/>
                <a:cs typeface="Arial Unicode MS"/>
              </a:rPr>
              <a:t>actually need an object that is </a:t>
            </a:r>
            <a:r>
              <a:rPr sz="1900" b="1" spc="-100" dirty="0">
                <a:latin typeface="Arial Black"/>
                <a:cs typeface="Arial Black"/>
              </a:rPr>
              <a:t>hashable, </a:t>
            </a:r>
            <a:r>
              <a:rPr sz="1900" spc="-100" dirty="0">
                <a:latin typeface="Arial Unicode MS"/>
                <a:cs typeface="Arial Unicode MS"/>
              </a:rPr>
              <a:t>but think of as immutable as all  immutable types are hashable</a:t>
            </a:r>
          </a:p>
          <a:p>
            <a:pPr marL="448945" lvl="1" indent="-245745">
              <a:lnSpc>
                <a:spcPct val="100000"/>
              </a:lnSpc>
              <a:spcBef>
                <a:spcPts val="160"/>
              </a:spcBef>
              <a:buClr>
                <a:srgbClr val="595959"/>
              </a:buClr>
              <a:buFont typeface="Arial"/>
              <a:buChar char="•"/>
              <a:tabLst>
                <a:tab pos="448945" algn="l"/>
                <a:tab pos="449580" algn="l"/>
              </a:tabLst>
            </a:pPr>
            <a:r>
              <a:rPr sz="2200" spc="-100" dirty="0">
                <a:latin typeface="Arial Unicode MS"/>
                <a:cs typeface="Arial Unicode MS"/>
              </a:rPr>
              <a:t>careful with </a:t>
            </a:r>
            <a:r>
              <a:rPr sz="2200" spc="-100" dirty="0">
                <a:latin typeface="Courier New"/>
                <a:cs typeface="Courier New"/>
              </a:rPr>
              <a:t>float </a:t>
            </a:r>
            <a:r>
              <a:rPr sz="2200" spc="-100" dirty="0">
                <a:latin typeface="Arial Unicode MS"/>
                <a:cs typeface="Arial Unicode MS"/>
              </a:rPr>
              <a:t>type as a key</a:t>
            </a:r>
          </a:p>
          <a:p>
            <a:pPr marL="220979" indent="-208279">
              <a:lnSpc>
                <a:spcPct val="100000"/>
              </a:lnSpc>
              <a:spcBef>
                <a:spcPts val="1019"/>
              </a:spcBef>
              <a:buClr>
                <a:srgbClr val="595959"/>
              </a:buClr>
              <a:buFont typeface="Arial"/>
              <a:buChar char="▪"/>
              <a:tabLst>
                <a:tab pos="221615" algn="l"/>
              </a:tabLst>
            </a:pP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no order </a:t>
            </a:r>
            <a:r>
              <a:rPr sz="2400" spc="-100" dirty="0">
                <a:latin typeface="Arial Unicode MS"/>
                <a:cs typeface="Arial Unicode MS"/>
              </a:rPr>
              <a:t>to keys or values!</a:t>
            </a: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900" spc="-100" dirty="0">
                <a:latin typeface="Courier New"/>
                <a:cs typeface="Courier New"/>
              </a:rPr>
              <a:t>d = {4:{1:0}, (1,3):"twelve", 'const':[3.14,2.7,8.44]}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349" y="2195045"/>
            <a:ext cx="7471409" cy="0"/>
          </a:xfrm>
          <a:custGeom>
            <a:avLst/>
            <a:gdLst/>
            <a:ahLst/>
            <a:cxnLst/>
            <a:rect l="l" t="t" r="r" b="b"/>
            <a:pathLst>
              <a:path w="7471409">
                <a:moveTo>
                  <a:pt x="0" y="0"/>
                </a:moveTo>
                <a:lnTo>
                  <a:pt x="7471407" y="1"/>
                </a:lnTo>
              </a:path>
            </a:pathLst>
          </a:custGeom>
          <a:ln w="6346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8900" y="1404621"/>
            <a:ext cx="1463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kern="1200" spc="-100" dirty="0">
                <a:latin typeface="Courier New"/>
                <a:cs typeface="Courier New"/>
              </a:rPr>
              <a:t>list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02100" y="1404621"/>
            <a:ext cx="9271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0" dirty="0">
                <a:latin typeface="Arial"/>
                <a:cs typeface="Arial"/>
              </a:rPr>
              <a:t>vs</a:t>
            </a:r>
            <a:endParaRPr sz="4800" spc="-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0900" y="1404621"/>
            <a:ext cx="1463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0" dirty="0">
                <a:latin typeface="Courier New"/>
                <a:cs typeface="Courier New"/>
              </a:rPr>
              <a:t>dict</a:t>
            </a:r>
            <a:endParaRPr sz="4800" spc="-1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7033366"/>
            <a:ext cx="9144000" cy="210954"/>
          </a:xfrm>
          <a:prstGeom prst="rect">
            <a:avLst/>
          </a:prstGeom>
          <a:solidFill>
            <a:srgbClr val="002F73"/>
          </a:solidFill>
        </p:spPr>
        <p:txBody>
          <a:bodyPr vert="horz" wrap="square" lIns="0" tIns="48894" rIns="0" bIns="0" rtlCol="0">
            <a:spAutoFit/>
          </a:bodyPr>
          <a:lstStyle/>
          <a:p>
            <a:pPr marL="4156075">
              <a:lnSpc>
                <a:spcPct val="100000"/>
              </a:lnSpc>
              <a:spcBef>
                <a:spcPts val="384"/>
              </a:spcBef>
              <a:tabLst>
                <a:tab pos="8200390" algn="l"/>
              </a:tabLst>
            </a:pPr>
            <a:r>
              <a:rPr sz="1350" spc="-100" baseline="3086" dirty="0">
                <a:solidFill>
                  <a:srgbClr val="FFFFFF"/>
                </a:solidFill>
                <a:latin typeface="Arial Unicode MS"/>
                <a:cs typeface="Arial Unicode MS"/>
              </a:rPr>
              <a:t>6.0001 LECTURE  6	</a:t>
            </a:r>
            <a:r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49</a:t>
            </a:r>
            <a:endParaRPr sz="1050" spc="-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7461" y="2302934"/>
            <a:ext cx="3371850" cy="27330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1600" marR="320675" indent="-88900">
              <a:lnSpc>
                <a:spcPts val="2800"/>
              </a:lnSpc>
              <a:spcBef>
                <a:spcPts val="459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ordered </a:t>
            </a:r>
            <a:r>
              <a:rPr sz="2600" spc="-100" dirty="0">
                <a:latin typeface="Arial Unicode MS"/>
                <a:cs typeface="Arial Unicode MS"/>
              </a:rPr>
              <a:t>sequence of  elements</a:t>
            </a:r>
            <a:endParaRPr sz="2600" spc="-100">
              <a:latin typeface="Arial Unicode MS"/>
              <a:cs typeface="Arial Unicode MS"/>
            </a:endParaRPr>
          </a:p>
          <a:p>
            <a:pPr marL="101600" marR="5080" indent="-88900">
              <a:lnSpc>
                <a:spcPts val="2800"/>
              </a:lnSpc>
              <a:spcBef>
                <a:spcPts val="1400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look up elements by an  integer index</a:t>
            </a:r>
            <a:endParaRPr sz="2600" spc="-100">
              <a:latin typeface="Arial Unicode MS"/>
              <a:cs typeface="Arial Unicode MS"/>
            </a:endParaRPr>
          </a:p>
          <a:p>
            <a:pPr marL="238760" indent="-225425">
              <a:lnSpc>
                <a:spcPct val="100000"/>
              </a:lnSpc>
              <a:spcBef>
                <a:spcPts val="1040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indices have an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order</a:t>
            </a:r>
            <a:endParaRPr sz="2600" spc="-100">
              <a:latin typeface="Arial Black"/>
              <a:cs typeface="Arial Black"/>
            </a:endParaRPr>
          </a:p>
          <a:p>
            <a:pPr marL="238760" indent="-225425">
              <a:lnSpc>
                <a:spcPct val="100000"/>
              </a:lnSpc>
              <a:spcBef>
                <a:spcPts val="1075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index is an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integer</a:t>
            </a:r>
            <a:endParaRPr sz="2600" spc="-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1765" y="2302604"/>
            <a:ext cx="3340100" cy="351378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01600" marR="633095" indent="-88900">
              <a:lnSpc>
                <a:spcPts val="2800"/>
              </a:lnSpc>
              <a:spcBef>
                <a:spcPts val="459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matches </a:t>
            </a:r>
            <a:r>
              <a:rPr sz="26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“keys” to  “values”</a:t>
            </a:r>
            <a:endParaRPr sz="2600" spc="-100" dirty="0">
              <a:latin typeface="Arial Unicode MS"/>
              <a:cs typeface="Arial Unicode MS"/>
            </a:endParaRPr>
          </a:p>
          <a:p>
            <a:pPr marL="101600" marR="428625" indent="-88900">
              <a:lnSpc>
                <a:spcPts val="2800"/>
              </a:lnSpc>
              <a:spcBef>
                <a:spcPts val="1400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look up one item by  another item</a:t>
            </a:r>
            <a:endParaRPr sz="2600" spc="-100" dirty="0">
              <a:latin typeface="Arial Unicode MS"/>
              <a:cs typeface="Arial Unicode MS"/>
            </a:endParaRPr>
          </a:p>
          <a:p>
            <a:pPr marL="238760" indent="-225425">
              <a:lnSpc>
                <a:spcPct val="100000"/>
              </a:lnSpc>
              <a:spcBef>
                <a:spcPts val="1040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no order </a:t>
            </a:r>
            <a:r>
              <a:rPr sz="26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is guaranteed</a:t>
            </a:r>
            <a:endParaRPr sz="2600" spc="-100" dirty="0">
              <a:latin typeface="Arial Unicode MS"/>
              <a:cs typeface="Arial Unicode MS"/>
            </a:endParaRPr>
          </a:p>
          <a:p>
            <a:pPr marL="238760" indent="-225425">
              <a:lnSpc>
                <a:spcPts val="2960"/>
              </a:lnSpc>
              <a:spcBef>
                <a:spcPts val="1075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key can be any</a:t>
            </a:r>
            <a:endParaRPr sz="2600" spc="-100" dirty="0">
              <a:latin typeface="Arial Unicode MS"/>
              <a:cs typeface="Arial Unicode MS"/>
            </a:endParaRPr>
          </a:p>
          <a:p>
            <a:pPr marL="102235">
              <a:lnSpc>
                <a:spcPts val="2960"/>
              </a:lnSpc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immutable </a:t>
            </a:r>
            <a:r>
              <a:rPr sz="2600" spc="-100" dirty="0">
                <a:solidFill>
                  <a:srgbClr val="404040"/>
                </a:solidFill>
                <a:latin typeface="Arial Unicode MS"/>
                <a:cs typeface="Arial Unicode MS"/>
              </a:rPr>
              <a:t>type</a:t>
            </a:r>
            <a:endParaRPr sz="2600" spc="-100" dirty="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256240"/>
          </a:xfrm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sz="4000" kern="1200" spc="-100" dirty="0"/>
              <a:t>CREATING  A DICTIONARY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183401"/>
            <a:ext cx="6762750" cy="396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060" marR="5080" indent="-594995">
              <a:lnSpc>
                <a:spcPct val="121800"/>
              </a:lnSpc>
              <a:spcBef>
                <a:spcPts val="100"/>
              </a:spcBef>
              <a:tabLst>
                <a:tab pos="805180" algn="l"/>
              </a:tabLst>
            </a:pP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def	</a:t>
            </a:r>
            <a:r>
              <a:rPr sz="2600" spc="-100" dirty="0">
                <a:latin typeface="Courier"/>
                <a:cs typeface="Courier"/>
              </a:rPr>
              <a:t>lyrics_to_frequencies(lyrics):  myDict = {}</a:t>
            </a:r>
            <a:endParaRPr sz="2600" spc="-100">
              <a:latin typeface="Courier"/>
              <a:cs typeface="Courier"/>
            </a:endParaRPr>
          </a:p>
          <a:p>
            <a:pPr marL="607060">
              <a:lnSpc>
                <a:spcPct val="100000"/>
              </a:lnSpc>
              <a:spcBef>
                <a:spcPts val="775"/>
              </a:spcBef>
            </a:pP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for </a:t>
            </a:r>
            <a:r>
              <a:rPr sz="2600" spc="-100" dirty="0">
                <a:latin typeface="Courier"/>
                <a:cs typeface="Courier"/>
              </a:rPr>
              <a:t>word </a:t>
            </a: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in </a:t>
            </a:r>
            <a:r>
              <a:rPr sz="2600" spc="-100" dirty="0">
                <a:latin typeface="Courier"/>
                <a:cs typeface="Courier"/>
              </a:rPr>
              <a:t>lyrics:</a:t>
            </a:r>
            <a:endParaRPr sz="2600" spc="-100">
              <a:latin typeface="Courier"/>
              <a:cs typeface="Courier"/>
            </a:endParaRPr>
          </a:p>
          <a:p>
            <a:pPr marL="2192020" marR="1193800" indent="-792480">
              <a:lnSpc>
                <a:spcPct val="125000"/>
              </a:lnSpc>
              <a:tabLst>
                <a:tab pos="3578860" algn="l"/>
              </a:tabLst>
            </a:pP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sz="2600" spc="-100" dirty="0">
                <a:latin typeface="Courier"/>
                <a:cs typeface="Courier"/>
              </a:rPr>
              <a:t>word </a:t>
            </a: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in	</a:t>
            </a:r>
            <a:r>
              <a:rPr sz="2600" spc="-100" dirty="0">
                <a:latin typeface="Courier"/>
                <a:cs typeface="Courier"/>
              </a:rPr>
              <a:t>myDict:  myDict[word] += 1</a:t>
            </a:r>
            <a:endParaRPr sz="2600" spc="-100">
              <a:latin typeface="Courier"/>
              <a:cs typeface="Courier"/>
            </a:endParaRPr>
          </a:p>
          <a:p>
            <a:pPr marL="1399540">
              <a:lnSpc>
                <a:spcPct val="100000"/>
              </a:lnSpc>
              <a:spcBef>
                <a:spcPts val="780"/>
              </a:spcBef>
            </a:pP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else</a:t>
            </a:r>
            <a:r>
              <a:rPr sz="2600" spc="-100" dirty="0">
                <a:latin typeface="Courier"/>
                <a:cs typeface="Courier"/>
              </a:rPr>
              <a:t>:</a:t>
            </a:r>
            <a:endParaRPr sz="2600" spc="-100">
              <a:latin typeface="Courier"/>
              <a:cs typeface="Courier"/>
            </a:endParaRPr>
          </a:p>
          <a:p>
            <a:pPr marL="607060" marR="1391920" indent="1584960">
              <a:lnSpc>
                <a:spcPct val="125000"/>
              </a:lnSpc>
              <a:tabLst>
                <a:tab pos="1993900" algn="l"/>
              </a:tabLst>
            </a:pPr>
            <a:r>
              <a:rPr sz="2600" spc="-100" dirty="0">
                <a:latin typeface="Courier"/>
                <a:cs typeface="Courier"/>
              </a:rPr>
              <a:t>myDict[word] = 1  </a:t>
            </a: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return	</a:t>
            </a:r>
            <a:r>
              <a:rPr sz="2600" spc="-100" dirty="0">
                <a:latin typeface="Courier"/>
                <a:cs typeface="Courier"/>
              </a:rPr>
              <a:t>myDict</a:t>
            </a:r>
            <a:endParaRPr sz="2600" spc="-100">
              <a:latin typeface="Courier"/>
              <a:cs typeface="Courie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96812" y="2605435"/>
            <a:ext cx="2039310" cy="2432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00" dirty="0"/>
              <a:t>57</a:t>
            </a:fld>
            <a:endParaRPr spc="-1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256240"/>
          </a:xfrm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sz="4000" kern="1200" spc="-100" dirty="0"/>
              <a:t>USING THE DICTIONARY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165901"/>
            <a:ext cx="5772150" cy="433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180" marR="5080" indent="-793115">
              <a:lnSpc>
                <a:spcPct val="134600"/>
              </a:lnSpc>
              <a:spcBef>
                <a:spcPts val="100"/>
              </a:spcBef>
              <a:tabLst>
                <a:tab pos="805180" algn="l"/>
              </a:tabLst>
            </a:pP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def	</a:t>
            </a:r>
            <a:r>
              <a:rPr sz="2600" spc="-100" dirty="0">
                <a:latin typeface="Courier"/>
                <a:cs typeface="Courier"/>
              </a:rPr>
              <a:t>most_common_words(freqs):  values = freqs.values()  best = </a:t>
            </a:r>
            <a:r>
              <a:rPr sz="2600" spc="-100" dirty="0">
                <a:solidFill>
                  <a:srgbClr val="660066"/>
                </a:solidFill>
                <a:latin typeface="Courier"/>
                <a:cs typeface="Courier"/>
              </a:rPr>
              <a:t>max</a:t>
            </a:r>
            <a:r>
              <a:rPr sz="2600" spc="-100" dirty="0">
                <a:latin typeface="Courier"/>
                <a:cs typeface="Courier"/>
              </a:rPr>
              <a:t>(values)</a:t>
            </a:r>
            <a:endParaRPr sz="2600" spc="-100">
              <a:latin typeface="Courier"/>
              <a:cs typeface="Courier"/>
            </a:endParaRPr>
          </a:p>
          <a:p>
            <a:pPr marL="805180">
              <a:lnSpc>
                <a:spcPct val="100000"/>
              </a:lnSpc>
              <a:spcBef>
                <a:spcPts val="1080"/>
              </a:spcBef>
            </a:pPr>
            <a:r>
              <a:rPr sz="2600" spc="-100" dirty="0">
                <a:latin typeface="Courier"/>
                <a:cs typeface="Courier"/>
              </a:rPr>
              <a:t>words = []</a:t>
            </a:r>
            <a:endParaRPr sz="2600" spc="-100">
              <a:latin typeface="Courier"/>
              <a:cs typeface="Courier"/>
            </a:endParaRPr>
          </a:p>
          <a:p>
            <a:pPr marL="805180">
              <a:lnSpc>
                <a:spcPct val="100000"/>
              </a:lnSpc>
              <a:spcBef>
                <a:spcPts val="1080"/>
              </a:spcBef>
              <a:tabLst>
                <a:tab pos="2588260" algn="l"/>
              </a:tabLst>
            </a:pP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for </a:t>
            </a:r>
            <a:r>
              <a:rPr sz="2600" spc="-100" dirty="0">
                <a:latin typeface="Courier"/>
                <a:cs typeface="Courier"/>
              </a:rPr>
              <a:t>k </a:t>
            </a: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in	</a:t>
            </a:r>
            <a:r>
              <a:rPr sz="2600" spc="-100" dirty="0">
                <a:latin typeface="Courier"/>
                <a:cs typeface="Courier"/>
              </a:rPr>
              <a:t>freqs:</a:t>
            </a:r>
            <a:endParaRPr sz="2600" spc="-100">
              <a:latin typeface="Courier"/>
              <a:cs typeface="Courier"/>
            </a:endParaRPr>
          </a:p>
          <a:p>
            <a:pPr marL="2390140" marR="202565" indent="-792480">
              <a:lnSpc>
                <a:spcPct val="134600"/>
              </a:lnSpc>
              <a:tabLst>
                <a:tab pos="2192020" algn="l"/>
              </a:tabLst>
            </a:pP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if	</a:t>
            </a:r>
            <a:r>
              <a:rPr sz="2600" spc="-100" dirty="0">
                <a:latin typeface="Courier"/>
                <a:cs typeface="Courier"/>
              </a:rPr>
              <a:t>freqs[k] == best:  words.append(k)</a:t>
            </a:r>
            <a:endParaRPr sz="2600" spc="-100">
              <a:latin typeface="Courier"/>
              <a:cs typeface="Courier"/>
            </a:endParaRPr>
          </a:p>
          <a:p>
            <a:pPr marL="805180">
              <a:lnSpc>
                <a:spcPct val="100000"/>
              </a:lnSpc>
              <a:spcBef>
                <a:spcPts val="1075"/>
              </a:spcBef>
            </a:pPr>
            <a:r>
              <a:rPr sz="2600" spc="-100" dirty="0">
                <a:solidFill>
                  <a:srgbClr val="3366FF"/>
                </a:solidFill>
                <a:latin typeface="Courier"/>
                <a:cs typeface="Courier"/>
              </a:rPr>
              <a:t>return </a:t>
            </a:r>
            <a:r>
              <a:rPr sz="2600" spc="-100" dirty="0">
                <a:latin typeface="Courier"/>
                <a:cs typeface="Courier"/>
              </a:rPr>
              <a:t>(words, best)</a:t>
            </a:r>
            <a:endParaRPr sz="2600" spc="-100">
              <a:latin typeface="Courier"/>
              <a:cs typeface="Courie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3313" y="2528860"/>
            <a:ext cx="2601165" cy="2474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00" dirty="0"/>
              <a:t>58</a:t>
            </a:fld>
            <a:endParaRPr spc="-1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8470902" cy="1367041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060"/>
              </a:spcBef>
              <a:tabLst>
                <a:tab pos="7464425" algn="l"/>
              </a:tabLst>
            </a:pPr>
            <a:r>
              <a:rPr u="none" kern="1200" spc="-100" dirty="0"/>
              <a:t>LEVERAGING DICTIONARY  </a:t>
            </a:r>
            <a:r>
              <a:rPr kern="1200" spc="-100" dirty="0"/>
              <a:t>PROPERTIES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230" y="2318121"/>
            <a:ext cx="5375910" cy="444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340" marR="828040" indent="-549275">
              <a:lnSpc>
                <a:spcPct val="106500"/>
              </a:lnSpc>
              <a:spcBef>
                <a:spcPts val="100"/>
              </a:spcBef>
              <a:tabLst>
                <a:tab pos="561340" algn="l"/>
              </a:tabLst>
            </a:pPr>
            <a:r>
              <a:rPr sz="1800" spc="-100" dirty="0">
                <a:solidFill>
                  <a:srgbClr val="3366FF"/>
                </a:solidFill>
                <a:latin typeface="Courier"/>
                <a:cs typeface="Courier"/>
              </a:rPr>
              <a:t>def	</a:t>
            </a:r>
            <a:r>
              <a:rPr sz="1800" spc="-100" dirty="0">
                <a:latin typeface="Courier"/>
                <a:cs typeface="Courier"/>
              </a:rPr>
              <a:t>words_often(freqs, minTimes):  result = []</a:t>
            </a:r>
            <a:endParaRPr sz="1800" spc="-100">
              <a:latin typeface="Courier"/>
              <a:cs typeface="Courier"/>
            </a:endParaRPr>
          </a:p>
          <a:p>
            <a:pPr marL="561340" marR="2748280">
              <a:lnSpc>
                <a:spcPct val="106500"/>
              </a:lnSpc>
              <a:spcBef>
                <a:spcPts val="100"/>
              </a:spcBef>
              <a:tabLst>
                <a:tab pos="1384300" algn="l"/>
              </a:tabLst>
            </a:pPr>
            <a:r>
              <a:rPr sz="1800" spc="-100" dirty="0">
                <a:latin typeface="Courier"/>
                <a:cs typeface="Courier"/>
              </a:rPr>
              <a:t>done = False  </a:t>
            </a:r>
            <a:r>
              <a:rPr sz="1800" spc="-100" dirty="0">
                <a:solidFill>
                  <a:srgbClr val="3366FF"/>
                </a:solidFill>
                <a:latin typeface="Courier"/>
                <a:cs typeface="Courier"/>
              </a:rPr>
              <a:t>while	not </a:t>
            </a:r>
            <a:r>
              <a:rPr sz="1800" spc="-100" dirty="0">
                <a:latin typeface="Courier"/>
                <a:cs typeface="Courier"/>
              </a:rPr>
              <a:t>done:</a:t>
            </a:r>
            <a:endParaRPr sz="1800" spc="-100">
              <a:latin typeface="Courier"/>
              <a:cs typeface="Courier"/>
            </a:endParaRPr>
          </a:p>
          <a:p>
            <a:pPr marL="1109980" marR="5080">
              <a:lnSpc>
                <a:spcPct val="111100"/>
              </a:lnSpc>
            </a:pPr>
            <a:r>
              <a:rPr sz="1800" spc="-100" dirty="0">
                <a:latin typeface="Courier"/>
                <a:cs typeface="Courier"/>
              </a:rPr>
              <a:t>temp = most_common_words(freqs)  </a:t>
            </a:r>
            <a:r>
              <a:rPr sz="1800" spc="-100" dirty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sz="1800" spc="-100" dirty="0">
                <a:latin typeface="Courier"/>
                <a:cs typeface="Courier"/>
              </a:rPr>
              <a:t>temp[1] &gt;= minTimes:</a:t>
            </a:r>
            <a:endParaRPr sz="1800" spc="-100">
              <a:latin typeface="Courier"/>
              <a:cs typeface="Courier"/>
            </a:endParaRPr>
          </a:p>
          <a:p>
            <a:pPr marL="1658620" marR="1102360">
              <a:lnSpc>
                <a:spcPts val="2400"/>
              </a:lnSpc>
              <a:spcBef>
                <a:spcPts val="20"/>
              </a:spcBef>
            </a:pPr>
            <a:r>
              <a:rPr sz="1800" spc="-100" dirty="0">
                <a:latin typeface="Courier"/>
                <a:cs typeface="Courier"/>
              </a:rPr>
              <a:t>result.append(temp)  </a:t>
            </a:r>
            <a:r>
              <a:rPr sz="1800" spc="-100" dirty="0">
                <a:solidFill>
                  <a:srgbClr val="3366FF"/>
                </a:solidFill>
                <a:latin typeface="Courier"/>
                <a:cs typeface="Courier"/>
              </a:rPr>
              <a:t>for </a:t>
            </a:r>
            <a:r>
              <a:rPr sz="1800" spc="-100" dirty="0">
                <a:latin typeface="Courier"/>
                <a:cs typeface="Courier"/>
              </a:rPr>
              <a:t>w </a:t>
            </a:r>
            <a:r>
              <a:rPr sz="1800" spc="-100" dirty="0">
                <a:solidFill>
                  <a:srgbClr val="3366FF"/>
                </a:solidFill>
                <a:latin typeface="Courier"/>
                <a:cs typeface="Courier"/>
              </a:rPr>
              <a:t>in </a:t>
            </a:r>
            <a:r>
              <a:rPr sz="1800" spc="-100" dirty="0">
                <a:latin typeface="Courier"/>
                <a:cs typeface="Courier"/>
              </a:rPr>
              <a:t>temp[0]:</a:t>
            </a:r>
            <a:endParaRPr sz="1800" spc="-100">
              <a:latin typeface="Courier"/>
              <a:cs typeface="Courier"/>
            </a:endParaRPr>
          </a:p>
          <a:p>
            <a:pPr marL="2207260">
              <a:lnSpc>
                <a:spcPct val="100000"/>
              </a:lnSpc>
              <a:spcBef>
                <a:spcPts val="20"/>
              </a:spcBef>
            </a:pPr>
            <a:r>
              <a:rPr sz="1800" spc="-100" dirty="0">
                <a:solidFill>
                  <a:srgbClr val="660066"/>
                </a:solidFill>
                <a:latin typeface="Courier"/>
                <a:cs typeface="Courier"/>
              </a:rPr>
              <a:t>del</a:t>
            </a:r>
            <a:r>
              <a:rPr sz="1800" spc="-100" dirty="0">
                <a:latin typeface="Courier"/>
                <a:cs typeface="Courier"/>
              </a:rPr>
              <a:t>(freqs[w])</a:t>
            </a:r>
            <a:endParaRPr sz="1800" spc="-100">
              <a:latin typeface="Courier"/>
              <a:cs typeface="Courier"/>
            </a:endParaRPr>
          </a:p>
          <a:p>
            <a:pPr marL="1109980">
              <a:lnSpc>
                <a:spcPct val="100000"/>
              </a:lnSpc>
              <a:spcBef>
                <a:spcPts val="235"/>
              </a:spcBef>
            </a:pPr>
            <a:r>
              <a:rPr sz="1800" spc="-100" dirty="0">
                <a:latin typeface="Courier"/>
                <a:cs typeface="Courier"/>
              </a:rPr>
              <a:t>else:</a:t>
            </a:r>
            <a:endParaRPr sz="1800" spc="-100">
              <a:latin typeface="Courier"/>
              <a:cs typeface="Courier"/>
            </a:endParaRPr>
          </a:p>
          <a:p>
            <a:pPr marL="561340" marR="2200275" indent="1097280">
              <a:lnSpc>
                <a:spcPct val="106500"/>
              </a:lnSpc>
              <a:spcBef>
                <a:spcPts val="95"/>
              </a:spcBef>
            </a:pPr>
            <a:r>
              <a:rPr sz="1800" spc="-100" dirty="0">
                <a:latin typeface="Courier"/>
                <a:cs typeface="Courier"/>
              </a:rPr>
              <a:t>done = True  </a:t>
            </a:r>
            <a:r>
              <a:rPr sz="1800" spc="-100" dirty="0">
                <a:solidFill>
                  <a:srgbClr val="3366FF"/>
                </a:solidFill>
                <a:latin typeface="Courier"/>
                <a:cs typeface="Courier"/>
              </a:rPr>
              <a:t>return </a:t>
            </a:r>
            <a:r>
              <a:rPr sz="1800" spc="-100" dirty="0">
                <a:latin typeface="Courier"/>
                <a:cs typeface="Courier"/>
              </a:rPr>
              <a:t>result</a:t>
            </a:r>
            <a:endParaRPr sz="1800" spc="-100">
              <a:latin typeface="Courier"/>
              <a:cs typeface="Courier"/>
            </a:endParaRPr>
          </a:p>
          <a:p>
            <a:pPr>
              <a:lnSpc>
                <a:spcPct val="100000"/>
              </a:lnSpc>
            </a:pPr>
            <a:endParaRPr sz="2000" spc="-100">
              <a:latin typeface="Times"/>
              <a:cs typeface="Times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1800" spc="-100" dirty="0">
                <a:solidFill>
                  <a:srgbClr val="660066"/>
                </a:solidFill>
                <a:latin typeface="Courier"/>
                <a:cs typeface="Courier"/>
              </a:rPr>
              <a:t>print</a:t>
            </a:r>
            <a:r>
              <a:rPr sz="1800" spc="-100" dirty="0">
                <a:latin typeface="Courier"/>
                <a:cs typeface="Courier"/>
              </a:rPr>
              <a:t>(words_often(beatles, 5))</a:t>
            </a:r>
            <a:endParaRPr sz="1800" spc="-100">
              <a:latin typeface="Courier"/>
              <a:cs typeface="Courie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5803" y="3916845"/>
            <a:ext cx="1756791" cy="1372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00" dirty="0"/>
              <a:t>59</a:t>
            </a:fld>
            <a:endParaRPr spc="-1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2026234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 txBox="1"/>
          <p:nvPr/>
        </p:nvSpPr>
        <p:spPr>
          <a:xfrm>
            <a:off x="377190" y="4187896"/>
            <a:ext cx="4722559" cy="1635576"/>
          </a:xfrm>
          <a:prstGeom prst="rect">
            <a:avLst/>
          </a:prstGeom>
        </p:spPr>
        <p:txBody>
          <a:bodyPr vert="horz" wrap="square" lIns="0" tIns="81026" rIns="0" bIns="0" rtlCol="0">
            <a:spAutoFit/>
          </a:bodyPr>
          <a:lstStyle/>
          <a:p>
            <a:pPr marL="13970">
              <a:spcBef>
                <a:spcPts val="638"/>
              </a:spcBef>
            </a:pPr>
            <a:r>
              <a:rPr sz="2200" spc="-6" dirty="0">
                <a:latin typeface="Courier New"/>
                <a:cs typeface="Courier New"/>
              </a:rPr>
              <a:t>def f( x</a:t>
            </a:r>
            <a:r>
              <a:rPr sz="2200" spc="-66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):</a:t>
            </a:r>
            <a:endParaRPr sz="2200">
              <a:latin typeface="Courier New"/>
              <a:cs typeface="Courier New"/>
            </a:endParaRPr>
          </a:p>
          <a:p>
            <a:pPr marL="684530">
              <a:spcBef>
                <a:spcPts val="528"/>
              </a:spcBef>
            </a:pPr>
            <a:r>
              <a:rPr sz="2200" spc="-6" dirty="0">
                <a:latin typeface="Courier New"/>
                <a:cs typeface="Courier New"/>
              </a:rPr>
              <a:t>x = x +</a:t>
            </a:r>
            <a:r>
              <a:rPr sz="2200" spc="-77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1</a:t>
            </a:r>
            <a:endParaRPr sz="2200">
              <a:latin typeface="Courier New"/>
              <a:cs typeface="Courier New"/>
            </a:endParaRPr>
          </a:p>
          <a:p>
            <a:pPr marL="684530" marR="5588">
              <a:lnSpc>
                <a:spcPct val="120000"/>
              </a:lnSpc>
            </a:pPr>
            <a:r>
              <a:rPr sz="2200" spc="-6" dirty="0">
                <a:latin typeface="Courier New"/>
                <a:cs typeface="Courier New"/>
              </a:rPr>
              <a:t>print('in f(x): x =', x)  return</a:t>
            </a:r>
            <a:r>
              <a:rPr sz="2200" spc="-83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x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04"/>
              </a:lnSpc>
            </a:pPr>
            <a:fld id="{81D60167-4931-47E6-BA6A-407CBD079E47}" type="slidenum">
              <a:rPr spc="-61" dirty="0"/>
              <a:pPr marL="27940">
                <a:lnSpc>
                  <a:spcPts val="1204"/>
                </a:lnSpc>
              </a:pPr>
              <a:t>6</a:t>
            </a:fld>
            <a:endParaRPr spc="-61" dirty="0"/>
          </a:p>
        </p:txBody>
      </p:sp>
      <p:sp>
        <p:nvSpPr>
          <p:cNvPr id="4" name="object 4"/>
          <p:cNvSpPr txBox="1"/>
          <p:nvPr/>
        </p:nvSpPr>
        <p:spPr>
          <a:xfrm>
            <a:off x="377190" y="6195386"/>
            <a:ext cx="1704340" cy="840102"/>
          </a:xfrm>
          <a:prstGeom prst="rect">
            <a:avLst/>
          </a:prstGeom>
        </p:spPr>
        <p:txBody>
          <a:bodyPr vert="horz" wrap="square" lIns="0" tIns="85217" rIns="0" bIns="0" rtlCol="0">
            <a:spAutoFit/>
          </a:bodyPr>
          <a:lstStyle/>
          <a:p>
            <a:pPr marL="13970">
              <a:spcBef>
                <a:spcPts val="671"/>
              </a:spcBef>
            </a:pPr>
            <a:r>
              <a:rPr sz="2200" spc="-6" dirty="0">
                <a:latin typeface="Courier New"/>
                <a:cs typeface="Courier New"/>
              </a:rPr>
              <a:t>x =</a:t>
            </a:r>
            <a:r>
              <a:rPr sz="2200" spc="-94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3</a:t>
            </a:r>
            <a:endParaRPr sz="2200">
              <a:latin typeface="Courier New"/>
              <a:cs typeface="Courier New"/>
            </a:endParaRPr>
          </a:p>
          <a:p>
            <a:pPr marL="13970">
              <a:spcBef>
                <a:spcPts val="560"/>
              </a:spcBef>
            </a:pPr>
            <a:r>
              <a:rPr sz="2200" spc="-6" dirty="0">
                <a:latin typeface="Courier New"/>
                <a:cs typeface="Courier New"/>
              </a:rPr>
              <a:t>z = f( x</a:t>
            </a:r>
            <a:r>
              <a:rPr sz="2200" spc="-72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546227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VARIABLE SCOPE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2289" y="4371098"/>
            <a:ext cx="2052890" cy="2826928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-94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1504"/>
            <a:r>
              <a:rPr sz="1980" spc="44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980">
              <a:latin typeface="Arial"/>
              <a:cs typeface="Arial"/>
            </a:endParaRPr>
          </a:p>
          <a:p>
            <a:pPr marL="91504" marR="1825878">
              <a:lnSpc>
                <a:spcPct val="300000"/>
              </a:lnSpc>
            </a:pPr>
            <a:r>
              <a:rPr sz="1980" spc="-94" dirty="0">
                <a:solidFill>
                  <a:srgbClr val="FFFFFF"/>
                </a:solidFill>
                <a:latin typeface="Arial"/>
                <a:cs typeface="Arial"/>
              </a:rPr>
              <a:t>x  </a:t>
            </a: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8364" y="4952810"/>
            <a:ext cx="1311783" cy="586827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9542" indent="-40513">
              <a:lnSpc>
                <a:spcPts val="2160"/>
              </a:lnSpc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980">
              <a:latin typeface="Arial"/>
              <a:cs typeface="Arial"/>
            </a:endParaRPr>
          </a:p>
          <a:p>
            <a:pPr marL="399542"/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1763" y="4371098"/>
            <a:ext cx="2052890" cy="998735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44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1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1504"/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8677" y="4952810"/>
            <a:ext cx="1311085" cy="429541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3635" rIns="0" bIns="0" rtlCol="0">
            <a:spAutoFit/>
          </a:bodyPr>
          <a:lstStyle/>
          <a:p>
            <a:pPr algn="ctr">
              <a:spcBef>
                <a:spcPts val="974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8364" y="5761673"/>
            <a:ext cx="1311783" cy="429541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3635" rIns="0" bIns="0" rtlCol="0">
            <a:spAutoFit/>
          </a:bodyPr>
          <a:lstStyle/>
          <a:p>
            <a:pPr algn="ctr">
              <a:spcBef>
                <a:spcPts val="974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8881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256240"/>
          </a:xfrm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sz="4000" kern="1200" spc="-100" dirty="0"/>
              <a:t>FIBONACCI  RECURSIVE CODE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00" dirty="0"/>
              <a:t>60</a:t>
            </a:fld>
            <a:endParaRPr spc="-1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170854"/>
            <a:ext cx="5208270" cy="4502258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622300" algn="l"/>
              </a:tabLst>
            </a:pPr>
            <a:r>
              <a:rPr sz="2000" spc="-100" dirty="0">
                <a:solidFill>
                  <a:srgbClr val="3366FF"/>
                </a:solidFill>
                <a:latin typeface="Courier"/>
                <a:cs typeface="Courier"/>
              </a:rPr>
              <a:t>def	</a:t>
            </a:r>
            <a:r>
              <a:rPr sz="2000" spc="-100" dirty="0">
                <a:latin typeface="Courier"/>
                <a:cs typeface="Courier"/>
              </a:rPr>
              <a:t>fib(n):</a:t>
            </a:r>
            <a:endParaRPr sz="2000" spc="-100">
              <a:latin typeface="Courier"/>
              <a:cs typeface="Courier"/>
            </a:endParaRPr>
          </a:p>
          <a:p>
            <a:pPr marL="622300">
              <a:lnSpc>
                <a:spcPct val="100000"/>
              </a:lnSpc>
              <a:spcBef>
                <a:spcPts val="900"/>
              </a:spcBef>
            </a:pPr>
            <a:r>
              <a:rPr sz="2000" spc="-100" dirty="0">
                <a:solidFill>
                  <a:srgbClr val="3366FF"/>
                </a:solidFill>
                <a:latin typeface="Courier"/>
                <a:cs typeface="Courier"/>
              </a:rPr>
              <a:t>if </a:t>
            </a:r>
            <a:r>
              <a:rPr sz="2000" spc="-100" dirty="0">
                <a:latin typeface="Courier"/>
                <a:cs typeface="Courier"/>
              </a:rPr>
              <a:t>n == 1:</a:t>
            </a:r>
            <a:endParaRPr sz="2000" spc="-100">
              <a:latin typeface="Courier"/>
              <a:cs typeface="Courier"/>
            </a:endParaRPr>
          </a:p>
          <a:p>
            <a:pPr marL="622300" marR="2748280" indent="609600">
              <a:lnSpc>
                <a:spcPct val="137500"/>
              </a:lnSpc>
              <a:tabLst>
                <a:tab pos="1384300" algn="l"/>
              </a:tabLst>
            </a:pPr>
            <a:r>
              <a:rPr sz="2000" spc="-100" dirty="0">
                <a:solidFill>
                  <a:srgbClr val="3366FF"/>
                </a:solidFill>
                <a:latin typeface="Courier"/>
                <a:cs typeface="Courier"/>
              </a:rPr>
              <a:t>return </a:t>
            </a:r>
            <a:r>
              <a:rPr sz="2000" spc="-100" dirty="0">
                <a:latin typeface="Courier"/>
                <a:cs typeface="Courier"/>
              </a:rPr>
              <a:t>1  </a:t>
            </a:r>
            <a:r>
              <a:rPr sz="2000" spc="-100" dirty="0">
                <a:solidFill>
                  <a:srgbClr val="3366FF"/>
                </a:solidFill>
                <a:latin typeface="Courier"/>
                <a:cs typeface="Courier"/>
              </a:rPr>
              <a:t>elif	</a:t>
            </a:r>
            <a:r>
              <a:rPr sz="2000" spc="-100" dirty="0">
                <a:latin typeface="Courier"/>
                <a:cs typeface="Courier"/>
              </a:rPr>
              <a:t>n == 2:</a:t>
            </a:r>
            <a:endParaRPr sz="2000" spc="-100">
              <a:latin typeface="Courier"/>
              <a:cs typeface="Courier"/>
            </a:endParaRPr>
          </a:p>
          <a:p>
            <a:pPr marL="622300" marR="2748280" indent="609600">
              <a:lnSpc>
                <a:spcPct val="137500"/>
              </a:lnSpc>
            </a:pPr>
            <a:r>
              <a:rPr sz="2000" spc="-100" dirty="0">
                <a:solidFill>
                  <a:srgbClr val="3366FF"/>
                </a:solidFill>
                <a:latin typeface="Courier"/>
                <a:cs typeface="Courier"/>
              </a:rPr>
              <a:t>return </a:t>
            </a:r>
            <a:r>
              <a:rPr sz="2000" spc="-100" dirty="0">
                <a:latin typeface="Courier"/>
                <a:cs typeface="Courier"/>
              </a:rPr>
              <a:t>2  else:</a:t>
            </a:r>
            <a:endParaRPr sz="2000" spc="-100">
              <a:latin typeface="Courier"/>
              <a:cs typeface="Courier"/>
            </a:endParaRPr>
          </a:p>
          <a:p>
            <a:pPr marL="1231900">
              <a:lnSpc>
                <a:spcPct val="100000"/>
              </a:lnSpc>
              <a:spcBef>
                <a:spcPts val="1000"/>
              </a:spcBef>
            </a:pPr>
            <a:r>
              <a:rPr sz="2000" spc="-100" dirty="0">
                <a:solidFill>
                  <a:srgbClr val="3366FF"/>
                </a:solidFill>
                <a:latin typeface="Courier"/>
                <a:cs typeface="Courier"/>
              </a:rPr>
              <a:t>return </a:t>
            </a:r>
            <a:r>
              <a:rPr sz="2000" spc="-100" dirty="0">
                <a:latin typeface="Courier"/>
                <a:cs typeface="Courier"/>
              </a:rPr>
              <a:t>fib(n-1) + fib(n-2)</a:t>
            </a:r>
            <a:endParaRPr sz="2000" spc="-100">
              <a:latin typeface="Courier"/>
              <a:cs typeface="Courier"/>
            </a:endParaRPr>
          </a:p>
          <a:p>
            <a:pPr marL="238125" indent="-225425">
              <a:lnSpc>
                <a:spcPct val="100000"/>
              </a:lnSpc>
              <a:spcBef>
                <a:spcPts val="7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two base cases</a:t>
            </a:r>
            <a:endParaRPr sz="2600" spc="-100">
              <a:latin typeface="Arial Unicode MS"/>
              <a:cs typeface="Arial Unicode MS"/>
            </a:endParaRPr>
          </a:p>
          <a:p>
            <a:pPr marL="238125" indent="-225425">
              <a:lnSpc>
                <a:spcPct val="100000"/>
              </a:lnSpc>
              <a:spcBef>
                <a:spcPts val="7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calls itself twice</a:t>
            </a:r>
            <a:endParaRPr sz="2600" spc="-100">
              <a:latin typeface="Arial Unicode MS"/>
              <a:cs typeface="Arial Unicode MS"/>
            </a:endParaRPr>
          </a:p>
          <a:p>
            <a:pPr marL="238125" indent="-225425">
              <a:lnSpc>
                <a:spcPct val="100000"/>
              </a:lnSpc>
              <a:spcBef>
                <a:spcPts val="7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this code is ineﬃcient</a:t>
            </a:r>
            <a:endParaRPr sz="2600" spc="-1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9" y="982854"/>
            <a:ext cx="721961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INEFFICIENT FIBONACCI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5637954"/>
            <a:ext cx="7352400" cy="1015663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8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lang="en-US" sz="2600" b="1" spc="-100" dirty="0" smtClean="0">
                <a:solidFill>
                  <a:srgbClr val="C00000"/>
                </a:solidFill>
                <a:latin typeface="Arial Black"/>
                <a:cs typeface="Arial Black"/>
              </a:rPr>
              <a:t>Recalculating </a:t>
            </a:r>
            <a:r>
              <a:rPr sz="2600" spc="-100" dirty="0" smtClean="0">
                <a:latin typeface="Arial Unicode MS"/>
                <a:cs typeface="Arial Unicode MS"/>
              </a:rPr>
              <a:t>the </a:t>
            </a:r>
            <a:r>
              <a:rPr sz="2600" spc="-100" dirty="0">
                <a:latin typeface="Arial Unicode MS"/>
                <a:cs typeface="Arial Unicode MS"/>
              </a:rPr>
              <a:t>same values many </a:t>
            </a:r>
            <a:r>
              <a:rPr lang="en-US" sz="2600" spc="-100" dirty="0" smtClean="0">
                <a:latin typeface="Arial Unicode MS"/>
                <a:cs typeface="Arial Unicode MS"/>
              </a:rPr>
              <a:t>times</a:t>
            </a:r>
            <a:r>
              <a:rPr sz="2600" spc="-100" dirty="0" smtClean="0">
                <a:latin typeface="Arial Unicode MS"/>
                <a:cs typeface="Arial Unicode MS"/>
              </a:rPr>
              <a:t>!</a:t>
            </a:r>
            <a:endParaRPr sz="2600" spc="-100" dirty="0">
              <a:latin typeface="Arial Unicode MS"/>
              <a:cs typeface="Arial Unicode MS"/>
            </a:endParaRPr>
          </a:p>
          <a:p>
            <a:pPr marL="238125" indent="-225425">
              <a:lnSpc>
                <a:spcPct val="100000"/>
              </a:lnSpc>
              <a:spcBef>
                <a:spcPts val="780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could keep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track </a:t>
            </a:r>
            <a:r>
              <a:rPr sz="2600" spc="-100" dirty="0">
                <a:latin typeface="Arial Unicode MS"/>
                <a:cs typeface="Arial Unicode MS"/>
              </a:rPr>
              <a:t>of already calculated values</a:t>
            </a:r>
          </a:p>
        </p:txBody>
      </p:sp>
      <p:sp>
        <p:nvSpPr>
          <p:cNvPr id="4" name="object 4"/>
          <p:cNvSpPr/>
          <p:nvPr/>
        </p:nvSpPr>
        <p:spPr>
          <a:xfrm>
            <a:off x="4317688" y="2639567"/>
            <a:ext cx="443865" cy="350520"/>
          </a:xfrm>
          <a:custGeom>
            <a:avLst/>
            <a:gdLst/>
            <a:ahLst/>
            <a:cxnLst/>
            <a:rect l="l" t="t" r="r" b="b"/>
            <a:pathLst>
              <a:path w="443864" h="350519">
                <a:moveTo>
                  <a:pt x="443285" y="0"/>
                </a:moveTo>
                <a:lnTo>
                  <a:pt x="0" y="349963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5" name="object 5"/>
          <p:cNvSpPr/>
          <p:nvPr/>
        </p:nvSpPr>
        <p:spPr>
          <a:xfrm>
            <a:off x="4297679" y="2893225"/>
            <a:ext cx="121285" cy="112395"/>
          </a:xfrm>
          <a:custGeom>
            <a:avLst/>
            <a:gdLst/>
            <a:ahLst/>
            <a:cxnLst/>
            <a:rect l="l" t="t" r="r" b="b"/>
            <a:pathLst>
              <a:path w="121285" h="112394">
                <a:moveTo>
                  <a:pt x="50165" y="0"/>
                </a:moveTo>
                <a:lnTo>
                  <a:pt x="42799" y="3200"/>
                </a:lnTo>
                <a:lnTo>
                  <a:pt x="0" y="112102"/>
                </a:lnTo>
                <a:lnTo>
                  <a:pt x="115849" y="95745"/>
                </a:lnTo>
                <a:lnTo>
                  <a:pt x="120688" y="89331"/>
                </a:lnTo>
                <a:lnTo>
                  <a:pt x="119495" y="80860"/>
                </a:lnTo>
                <a:lnTo>
                  <a:pt x="39560" y="80860"/>
                </a:lnTo>
                <a:lnTo>
                  <a:pt x="66433" y="12496"/>
                </a:lnTo>
                <a:lnTo>
                  <a:pt x="63220" y="5130"/>
                </a:lnTo>
                <a:lnTo>
                  <a:pt x="50165" y="0"/>
                </a:lnTo>
                <a:close/>
              </a:path>
              <a:path w="121285" h="112394">
                <a:moveTo>
                  <a:pt x="112306" y="70599"/>
                </a:moveTo>
                <a:lnTo>
                  <a:pt x="39560" y="80860"/>
                </a:lnTo>
                <a:lnTo>
                  <a:pt x="119495" y="80860"/>
                </a:lnTo>
                <a:lnTo>
                  <a:pt x="118732" y="75437"/>
                </a:lnTo>
                <a:lnTo>
                  <a:pt x="112306" y="70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6" name="object 6"/>
          <p:cNvSpPr/>
          <p:nvPr/>
        </p:nvSpPr>
        <p:spPr>
          <a:xfrm>
            <a:off x="3263082" y="3389376"/>
            <a:ext cx="443865" cy="350520"/>
          </a:xfrm>
          <a:custGeom>
            <a:avLst/>
            <a:gdLst/>
            <a:ahLst/>
            <a:cxnLst/>
            <a:rect l="l" t="t" r="r" b="b"/>
            <a:pathLst>
              <a:path w="443864" h="350520">
                <a:moveTo>
                  <a:pt x="443285" y="0"/>
                </a:moveTo>
                <a:lnTo>
                  <a:pt x="0" y="349963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7" name="object 7"/>
          <p:cNvSpPr/>
          <p:nvPr/>
        </p:nvSpPr>
        <p:spPr>
          <a:xfrm>
            <a:off x="3243072" y="3643033"/>
            <a:ext cx="121285" cy="112395"/>
          </a:xfrm>
          <a:custGeom>
            <a:avLst/>
            <a:gdLst/>
            <a:ahLst/>
            <a:cxnLst/>
            <a:rect l="l" t="t" r="r" b="b"/>
            <a:pathLst>
              <a:path w="121285" h="112395">
                <a:moveTo>
                  <a:pt x="50165" y="0"/>
                </a:moveTo>
                <a:lnTo>
                  <a:pt x="42799" y="3213"/>
                </a:lnTo>
                <a:lnTo>
                  <a:pt x="0" y="112102"/>
                </a:lnTo>
                <a:lnTo>
                  <a:pt x="115849" y="95745"/>
                </a:lnTo>
                <a:lnTo>
                  <a:pt x="120688" y="89331"/>
                </a:lnTo>
                <a:lnTo>
                  <a:pt x="119495" y="80860"/>
                </a:lnTo>
                <a:lnTo>
                  <a:pt x="39560" y="80860"/>
                </a:lnTo>
                <a:lnTo>
                  <a:pt x="66433" y="12496"/>
                </a:lnTo>
                <a:lnTo>
                  <a:pt x="63220" y="5130"/>
                </a:lnTo>
                <a:lnTo>
                  <a:pt x="50165" y="0"/>
                </a:lnTo>
                <a:close/>
              </a:path>
              <a:path w="121285" h="112395">
                <a:moveTo>
                  <a:pt x="112306" y="70599"/>
                </a:moveTo>
                <a:lnTo>
                  <a:pt x="39560" y="80860"/>
                </a:lnTo>
                <a:lnTo>
                  <a:pt x="119495" y="80860"/>
                </a:lnTo>
                <a:lnTo>
                  <a:pt x="118732" y="75437"/>
                </a:lnTo>
                <a:lnTo>
                  <a:pt x="112306" y="70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8" name="object 8"/>
          <p:cNvSpPr/>
          <p:nvPr/>
        </p:nvSpPr>
        <p:spPr>
          <a:xfrm>
            <a:off x="2220666" y="4271942"/>
            <a:ext cx="443865" cy="350520"/>
          </a:xfrm>
          <a:custGeom>
            <a:avLst/>
            <a:gdLst/>
            <a:ahLst/>
            <a:cxnLst/>
            <a:rect l="l" t="t" r="r" b="b"/>
            <a:pathLst>
              <a:path w="443864" h="350520">
                <a:moveTo>
                  <a:pt x="443285" y="0"/>
                </a:moveTo>
                <a:lnTo>
                  <a:pt x="0" y="349963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9" name="object 9"/>
          <p:cNvSpPr/>
          <p:nvPr/>
        </p:nvSpPr>
        <p:spPr>
          <a:xfrm>
            <a:off x="2200657" y="4525599"/>
            <a:ext cx="121285" cy="112395"/>
          </a:xfrm>
          <a:custGeom>
            <a:avLst/>
            <a:gdLst/>
            <a:ahLst/>
            <a:cxnLst/>
            <a:rect l="l" t="t" r="r" b="b"/>
            <a:pathLst>
              <a:path w="121285" h="112395">
                <a:moveTo>
                  <a:pt x="50165" y="0"/>
                </a:moveTo>
                <a:lnTo>
                  <a:pt x="42786" y="3213"/>
                </a:lnTo>
                <a:lnTo>
                  <a:pt x="0" y="112102"/>
                </a:lnTo>
                <a:lnTo>
                  <a:pt x="115849" y="95745"/>
                </a:lnTo>
                <a:lnTo>
                  <a:pt x="120688" y="89331"/>
                </a:lnTo>
                <a:lnTo>
                  <a:pt x="119495" y="80860"/>
                </a:lnTo>
                <a:lnTo>
                  <a:pt x="39560" y="80860"/>
                </a:lnTo>
                <a:lnTo>
                  <a:pt x="66433" y="12496"/>
                </a:lnTo>
                <a:lnTo>
                  <a:pt x="63220" y="5130"/>
                </a:lnTo>
                <a:lnTo>
                  <a:pt x="50165" y="0"/>
                </a:lnTo>
                <a:close/>
              </a:path>
              <a:path w="121285" h="112395">
                <a:moveTo>
                  <a:pt x="112306" y="70599"/>
                </a:moveTo>
                <a:lnTo>
                  <a:pt x="39560" y="80860"/>
                </a:lnTo>
                <a:lnTo>
                  <a:pt x="119495" y="80860"/>
                </a:lnTo>
                <a:lnTo>
                  <a:pt x="118732" y="75437"/>
                </a:lnTo>
                <a:lnTo>
                  <a:pt x="112306" y="70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0" name="object 10"/>
          <p:cNvSpPr/>
          <p:nvPr/>
        </p:nvSpPr>
        <p:spPr>
          <a:xfrm>
            <a:off x="5689290" y="3473366"/>
            <a:ext cx="443865" cy="350520"/>
          </a:xfrm>
          <a:custGeom>
            <a:avLst/>
            <a:gdLst/>
            <a:ahLst/>
            <a:cxnLst/>
            <a:rect l="l" t="t" r="r" b="b"/>
            <a:pathLst>
              <a:path w="443864" h="350520">
                <a:moveTo>
                  <a:pt x="443285" y="0"/>
                </a:moveTo>
                <a:lnTo>
                  <a:pt x="0" y="349963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1" name="object 11"/>
          <p:cNvSpPr/>
          <p:nvPr/>
        </p:nvSpPr>
        <p:spPr>
          <a:xfrm>
            <a:off x="5669281" y="3727023"/>
            <a:ext cx="121285" cy="112395"/>
          </a:xfrm>
          <a:custGeom>
            <a:avLst/>
            <a:gdLst/>
            <a:ahLst/>
            <a:cxnLst/>
            <a:rect l="l" t="t" r="r" b="b"/>
            <a:pathLst>
              <a:path w="121285" h="112395">
                <a:moveTo>
                  <a:pt x="50165" y="0"/>
                </a:moveTo>
                <a:lnTo>
                  <a:pt x="42799" y="3213"/>
                </a:lnTo>
                <a:lnTo>
                  <a:pt x="0" y="112102"/>
                </a:lnTo>
                <a:lnTo>
                  <a:pt x="115849" y="95745"/>
                </a:lnTo>
                <a:lnTo>
                  <a:pt x="120688" y="89331"/>
                </a:lnTo>
                <a:lnTo>
                  <a:pt x="119495" y="80860"/>
                </a:lnTo>
                <a:lnTo>
                  <a:pt x="39560" y="80860"/>
                </a:lnTo>
                <a:lnTo>
                  <a:pt x="66433" y="12496"/>
                </a:lnTo>
                <a:lnTo>
                  <a:pt x="63220" y="5130"/>
                </a:lnTo>
                <a:lnTo>
                  <a:pt x="50165" y="0"/>
                </a:lnTo>
                <a:close/>
              </a:path>
              <a:path w="121285" h="112395">
                <a:moveTo>
                  <a:pt x="112306" y="70599"/>
                </a:moveTo>
                <a:lnTo>
                  <a:pt x="39560" y="80860"/>
                </a:lnTo>
                <a:lnTo>
                  <a:pt x="119495" y="80860"/>
                </a:lnTo>
                <a:lnTo>
                  <a:pt x="118732" y="75437"/>
                </a:lnTo>
                <a:lnTo>
                  <a:pt x="112306" y="70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2" name="object 12"/>
          <p:cNvSpPr/>
          <p:nvPr/>
        </p:nvSpPr>
        <p:spPr>
          <a:xfrm>
            <a:off x="3328416" y="4271942"/>
            <a:ext cx="443865" cy="350520"/>
          </a:xfrm>
          <a:custGeom>
            <a:avLst/>
            <a:gdLst/>
            <a:ahLst/>
            <a:cxnLst/>
            <a:rect l="l" t="t" r="r" b="b"/>
            <a:pathLst>
              <a:path w="443864" h="350520">
                <a:moveTo>
                  <a:pt x="0" y="0"/>
                </a:moveTo>
                <a:lnTo>
                  <a:pt x="443540" y="350123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3" name="object 13"/>
          <p:cNvSpPr/>
          <p:nvPr/>
        </p:nvSpPr>
        <p:spPr>
          <a:xfrm>
            <a:off x="3671279" y="4525757"/>
            <a:ext cx="121285" cy="112395"/>
          </a:xfrm>
          <a:custGeom>
            <a:avLst/>
            <a:gdLst/>
            <a:ahLst/>
            <a:cxnLst/>
            <a:rect l="l" t="t" r="r" b="b"/>
            <a:pathLst>
              <a:path w="121285" h="112395">
                <a:moveTo>
                  <a:pt x="8381" y="70611"/>
                </a:moveTo>
                <a:lnTo>
                  <a:pt x="1955" y="75437"/>
                </a:lnTo>
                <a:lnTo>
                  <a:pt x="0" y="89331"/>
                </a:lnTo>
                <a:lnTo>
                  <a:pt x="4838" y="95757"/>
                </a:lnTo>
                <a:lnTo>
                  <a:pt x="120688" y="112102"/>
                </a:lnTo>
                <a:lnTo>
                  <a:pt x="108413" y="80873"/>
                </a:lnTo>
                <a:lnTo>
                  <a:pt x="81114" y="80873"/>
                </a:lnTo>
                <a:lnTo>
                  <a:pt x="8381" y="70611"/>
                </a:lnTo>
                <a:close/>
              </a:path>
              <a:path w="121285" h="112395">
                <a:moveTo>
                  <a:pt x="70510" y="0"/>
                </a:moveTo>
                <a:lnTo>
                  <a:pt x="57454" y="5130"/>
                </a:lnTo>
                <a:lnTo>
                  <a:pt x="54254" y="12496"/>
                </a:lnTo>
                <a:lnTo>
                  <a:pt x="81114" y="80873"/>
                </a:lnTo>
                <a:lnTo>
                  <a:pt x="108413" y="80873"/>
                </a:lnTo>
                <a:lnTo>
                  <a:pt x="77889" y="3213"/>
                </a:lnTo>
                <a:lnTo>
                  <a:pt x="70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4" name="object 14"/>
          <p:cNvSpPr/>
          <p:nvPr/>
        </p:nvSpPr>
        <p:spPr>
          <a:xfrm>
            <a:off x="4150615" y="3389376"/>
            <a:ext cx="443865" cy="350520"/>
          </a:xfrm>
          <a:custGeom>
            <a:avLst/>
            <a:gdLst/>
            <a:ahLst/>
            <a:cxnLst/>
            <a:rect l="l" t="t" r="r" b="b"/>
            <a:pathLst>
              <a:path w="443864" h="350520">
                <a:moveTo>
                  <a:pt x="0" y="0"/>
                </a:moveTo>
                <a:lnTo>
                  <a:pt x="443540" y="350123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5" name="object 15"/>
          <p:cNvSpPr/>
          <p:nvPr/>
        </p:nvSpPr>
        <p:spPr>
          <a:xfrm>
            <a:off x="4493477" y="3643191"/>
            <a:ext cx="121285" cy="112395"/>
          </a:xfrm>
          <a:custGeom>
            <a:avLst/>
            <a:gdLst/>
            <a:ahLst/>
            <a:cxnLst/>
            <a:rect l="l" t="t" r="r" b="b"/>
            <a:pathLst>
              <a:path w="121285" h="112395">
                <a:moveTo>
                  <a:pt x="8381" y="70611"/>
                </a:moveTo>
                <a:lnTo>
                  <a:pt x="1955" y="75437"/>
                </a:lnTo>
                <a:lnTo>
                  <a:pt x="0" y="89331"/>
                </a:lnTo>
                <a:lnTo>
                  <a:pt x="4838" y="95757"/>
                </a:lnTo>
                <a:lnTo>
                  <a:pt x="120688" y="112102"/>
                </a:lnTo>
                <a:lnTo>
                  <a:pt x="108413" y="80873"/>
                </a:lnTo>
                <a:lnTo>
                  <a:pt x="81114" y="80873"/>
                </a:lnTo>
                <a:lnTo>
                  <a:pt x="8381" y="70611"/>
                </a:lnTo>
                <a:close/>
              </a:path>
              <a:path w="121285" h="112395">
                <a:moveTo>
                  <a:pt x="70510" y="0"/>
                </a:moveTo>
                <a:lnTo>
                  <a:pt x="57467" y="5130"/>
                </a:lnTo>
                <a:lnTo>
                  <a:pt x="54254" y="12496"/>
                </a:lnTo>
                <a:lnTo>
                  <a:pt x="81114" y="80873"/>
                </a:lnTo>
                <a:lnTo>
                  <a:pt x="108413" y="80873"/>
                </a:lnTo>
                <a:lnTo>
                  <a:pt x="77889" y="3213"/>
                </a:lnTo>
                <a:lnTo>
                  <a:pt x="70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6" name="object 16"/>
          <p:cNvSpPr/>
          <p:nvPr/>
        </p:nvSpPr>
        <p:spPr>
          <a:xfrm>
            <a:off x="6576824" y="3473366"/>
            <a:ext cx="443865" cy="350520"/>
          </a:xfrm>
          <a:custGeom>
            <a:avLst/>
            <a:gdLst/>
            <a:ahLst/>
            <a:cxnLst/>
            <a:rect l="l" t="t" r="r" b="b"/>
            <a:pathLst>
              <a:path w="443865" h="350520">
                <a:moveTo>
                  <a:pt x="0" y="0"/>
                </a:moveTo>
                <a:lnTo>
                  <a:pt x="443539" y="350123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7" name="object 17"/>
          <p:cNvSpPr/>
          <p:nvPr/>
        </p:nvSpPr>
        <p:spPr>
          <a:xfrm>
            <a:off x="6919686" y="3727182"/>
            <a:ext cx="121285" cy="112395"/>
          </a:xfrm>
          <a:custGeom>
            <a:avLst/>
            <a:gdLst/>
            <a:ahLst/>
            <a:cxnLst/>
            <a:rect l="l" t="t" r="r" b="b"/>
            <a:pathLst>
              <a:path w="121284" h="112395">
                <a:moveTo>
                  <a:pt x="8382" y="70611"/>
                </a:moveTo>
                <a:lnTo>
                  <a:pt x="1955" y="75437"/>
                </a:lnTo>
                <a:lnTo>
                  <a:pt x="0" y="89331"/>
                </a:lnTo>
                <a:lnTo>
                  <a:pt x="4826" y="95757"/>
                </a:lnTo>
                <a:lnTo>
                  <a:pt x="120688" y="112102"/>
                </a:lnTo>
                <a:lnTo>
                  <a:pt x="108413" y="80873"/>
                </a:lnTo>
                <a:lnTo>
                  <a:pt x="81114" y="80873"/>
                </a:lnTo>
                <a:lnTo>
                  <a:pt x="8382" y="70611"/>
                </a:lnTo>
                <a:close/>
              </a:path>
              <a:path w="121284" h="112395">
                <a:moveTo>
                  <a:pt x="70510" y="0"/>
                </a:moveTo>
                <a:lnTo>
                  <a:pt x="57454" y="5130"/>
                </a:lnTo>
                <a:lnTo>
                  <a:pt x="54241" y="12496"/>
                </a:lnTo>
                <a:lnTo>
                  <a:pt x="81114" y="80873"/>
                </a:lnTo>
                <a:lnTo>
                  <a:pt x="108413" y="80873"/>
                </a:lnTo>
                <a:lnTo>
                  <a:pt x="77889" y="3213"/>
                </a:lnTo>
                <a:lnTo>
                  <a:pt x="70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8" name="object 18"/>
          <p:cNvSpPr/>
          <p:nvPr/>
        </p:nvSpPr>
        <p:spPr>
          <a:xfrm>
            <a:off x="5618987" y="2639567"/>
            <a:ext cx="443865" cy="350520"/>
          </a:xfrm>
          <a:custGeom>
            <a:avLst/>
            <a:gdLst/>
            <a:ahLst/>
            <a:cxnLst/>
            <a:rect l="l" t="t" r="r" b="b"/>
            <a:pathLst>
              <a:path w="443864" h="350519">
                <a:moveTo>
                  <a:pt x="0" y="0"/>
                </a:moveTo>
                <a:lnTo>
                  <a:pt x="443540" y="350123"/>
                </a:lnTo>
              </a:path>
            </a:pathLst>
          </a:custGeom>
          <a:ln w="12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9" name="object 19"/>
          <p:cNvSpPr/>
          <p:nvPr/>
        </p:nvSpPr>
        <p:spPr>
          <a:xfrm>
            <a:off x="5961850" y="2893383"/>
            <a:ext cx="121285" cy="112395"/>
          </a:xfrm>
          <a:custGeom>
            <a:avLst/>
            <a:gdLst/>
            <a:ahLst/>
            <a:cxnLst/>
            <a:rect l="l" t="t" r="r" b="b"/>
            <a:pathLst>
              <a:path w="121285" h="112394">
                <a:moveTo>
                  <a:pt x="8381" y="70611"/>
                </a:moveTo>
                <a:lnTo>
                  <a:pt x="1955" y="75437"/>
                </a:lnTo>
                <a:lnTo>
                  <a:pt x="0" y="89331"/>
                </a:lnTo>
                <a:lnTo>
                  <a:pt x="4838" y="95757"/>
                </a:lnTo>
                <a:lnTo>
                  <a:pt x="120688" y="112102"/>
                </a:lnTo>
                <a:lnTo>
                  <a:pt x="108413" y="80873"/>
                </a:lnTo>
                <a:lnTo>
                  <a:pt x="81114" y="80873"/>
                </a:lnTo>
                <a:lnTo>
                  <a:pt x="8381" y="70611"/>
                </a:lnTo>
                <a:close/>
              </a:path>
              <a:path w="121285" h="112394">
                <a:moveTo>
                  <a:pt x="70523" y="0"/>
                </a:moveTo>
                <a:lnTo>
                  <a:pt x="57454" y="5130"/>
                </a:lnTo>
                <a:lnTo>
                  <a:pt x="54254" y="12496"/>
                </a:lnTo>
                <a:lnTo>
                  <a:pt x="81114" y="80873"/>
                </a:lnTo>
                <a:lnTo>
                  <a:pt x="108413" y="80873"/>
                </a:lnTo>
                <a:lnTo>
                  <a:pt x="77889" y="3213"/>
                </a:lnTo>
                <a:lnTo>
                  <a:pt x="70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0" name="object 20"/>
          <p:cNvSpPr txBox="1"/>
          <p:nvPr/>
        </p:nvSpPr>
        <p:spPr>
          <a:xfrm>
            <a:off x="1358900" y="1621029"/>
            <a:ext cx="7477759" cy="982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sz="3300" u="sng" spc="-100" dirty="0">
                <a:latin typeface="Courier New"/>
                <a:cs typeface="Courier New"/>
              </a:rPr>
              <a:t>fib(n) = fib(n-1) + fib(n-2)	</a:t>
            </a:r>
            <a:endParaRPr sz="3300" spc="-100">
              <a:latin typeface="Courier New"/>
              <a:cs typeface="Courier New"/>
            </a:endParaRPr>
          </a:p>
          <a:p>
            <a:pPr marL="240665" algn="ctr">
              <a:lnSpc>
                <a:spcPct val="100000"/>
              </a:lnSpc>
              <a:spcBef>
                <a:spcPts val="1655"/>
              </a:spcBef>
            </a:pPr>
            <a:r>
              <a:rPr sz="1600" spc="-100" dirty="0">
                <a:latin typeface="Courier New"/>
                <a:cs typeface="Courier New"/>
              </a:rPr>
              <a:t>fib(5)</a:t>
            </a:r>
            <a:endParaRPr sz="1600" spc="-1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83940" y="3061084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Courier New"/>
                <a:cs typeface="Courier New"/>
              </a:rPr>
              <a:t>fib(4)</a:t>
            </a:r>
            <a:endParaRPr sz="1600" spc="-1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29274" y="3103147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Courier New"/>
                <a:cs typeface="Courier New"/>
              </a:rPr>
              <a:t>fib(3)</a:t>
            </a:r>
            <a:endParaRPr sz="1600" spc="-1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14676" y="3872259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Courier New"/>
                <a:cs typeface="Courier New"/>
              </a:rPr>
              <a:t>fib(3)</a:t>
            </a:r>
            <a:endParaRPr sz="1600" spc="-1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61408" y="3896643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Courier New"/>
                <a:cs typeface="Courier New"/>
              </a:rPr>
              <a:t>fib(2)</a:t>
            </a:r>
            <a:endParaRPr sz="1600" spc="-1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36384" y="3894814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Courier New"/>
                <a:cs typeface="Courier New"/>
              </a:rPr>
              <a:t>fib(1)</a:t>
            </a:r>
            <a:endParaRPr sz="1600" spc="-10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98624" y="4779343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Courier New"/>
                <a:cs typeface="Courier New"/>
              </a:rPr>
              <a:t>fib(2)</a:t>
            </a:r>
            <a:endParaRPr sz="1600" spc="-1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36823" y="4779343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Courier New"/>
                <a:cs typeface="Courier New"/>
              </a:rPr>
              <a:t>fib(1)</a:t>
            </a:r>
            <a:endParaRPr sz="1600" spc="-100">
              <a:latin typeface="Courier New"/>
              <a:cs typeface="Courier Ne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714824" y="4207489"/>
            <a:ext cx="2466975" cy="876935"/>
          </a:xfrm>
          <a:custGeom>
            <a:avLst/>
            <a:gdLst/>
            <a:ahLst/>
            <a:cxnLst/>
            <a:rect l="l" t="t" r="r" b="b"/>
            <a:pathLst>
              <a:path w="2466975" h="876935">
                <a:moveTo>
                  <a:pt x="0" y="0"/>
                </a:moveTo>
                <a:lnTo>
                  <a:pt x="2466536" y="0"/>
                </a:lnTo>
                <a:lnTo>
                  <a:pt x="2466536" y="876692"/>
                </a:lnTo>
                <a:lnTo>
                  <a:pt x="0" y="876692"/>
                </a:lnTo>
                <a:lnTo>
                  <a:pt x="0" y="0"/>
                </a:lnTo>
                <a:close/>
              </a:path>
            </a:pathLst>
          </a:custGeom>
          <a:ln w="15866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29" name="object 29"/>
          <p:cNvSpPr/>
          <p:nvPr/>
        </p:nvSpPr>
        <p:spPr>
          <a:xfrm>
            <a:off x="772247" y="5094575"/>
            <a:ext cx="909929" cy="525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0" name="object 30"/>
          <p:cNvSpPr txBox="1"/>
          <p:nvPr/>
        </p:nvSpPr>
        <p:spPr>
          <a:xfrm>
            <a:off x="5351778" y="3894609"/>
            <a:ext cx="7575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Courier New"/>
                <a:cs typeface="Courier New"/>
              </a:rPr>
              <a:t>fib(2)</a:t>
            </a:r>
            <a:endParaRPr sz="1600" spc="-100">
              <a:latin typeface="Courier New"/>
              <a:cs typeface="Courier Ne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07923" y="3765665"/>
            <a:ext cx="1251065" cy="689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2" name="object 32"/>
          <p:cNvSpPr/>
          <p:nvPr/>
        </p:nvSpPr>
        <p:spPr>
          <a:xfrm>
            <a:off x="5244609" y="3804544"/>
            <a:ext cx="1138555" cy="575945"/>
          </a:xfrm>
          <a:custGeom>
            <a:avLst/>
            <a:gdLst/>
            <a:ahLst/>
            <a:cxnLst/>
            <a:rect l="l" t="t" r="r" b="b"/>
            <a:pathLst>
              <a:path w="1138554" h="575945">
                <a:moveTo>
                  <a:pt x="0" y="287922"/>
                </a:moveTo>
                <a:lnTo>
                  <a:pt x="13129" y="226155"/>
                </a:lnTo>
                <a:lnTo>
                  <a:pt x="50667" y="169006"/>
                </a:lnTo>
                <a:lnTo>
                  <a:pt x="109835" y="117878"/>
                </a:lnTo>
                <a:lnTo>
                  <a:pt x="146662" y="95012"/>
                </a:lnTo>
                <a:lnTo>
                  <a:pt x="187854" y="74178"/>
                </a:lnTo>
                <a:lnTo>
                  <a:pt x="233065" y="55552"/>
                </a:lnTo>
                <a:lnTo>
                  <a:pt x="281946" y="39309"/>
                </a:lnTo>
                <a:lnTo>
                  <a:pt x="334152" y="25626"/>
                </a:lnTo>
                <a:lnTo>
                  <a:pt x="389334" y="14678"/>
                </a:lnTo>
                <a:lnTo>
                  <a:pt x="447145" y="6640"/>
                </a:lnTo>
                <a:lnTo>
                  <a:pt x="507238" y="1689"/>
                </a:lnTo>
                <a:lnTo>
                  <a:pt x="569266" y="0"/>
                </a:lnTo>
                <a:lnTo>
                  <a:pt x="631294" y="1689"/>
                </a:lnTo>
                <a:lnTo>
                  <a:pt x="691387" y="6640"/>
                </a:lnTo>
                <a:lnTo>
                  <a:pt x="749198" y="14678"/>
                </a:lnTo>
                <a:lnTo>
                  <a:pt x="804380" y="25626"/>
                </a:lnTo>
                <a:lnTo>
                  <a:pt x="856586" y="39309"/>
                </a:lnTo>
                <a:lnTo>
                  <a:pt x="905468" y="55552"/>
                </a:lnTo>
                <a:lnTo>
                  <a:pt x="950678" y="74178"/>
                </a:lnTo>
                <a:lnTo>
                  <a:pt x="991871" y="95012"/>
                </a:lnTo>
                <a:lnTo>
                  <a:pt x="1028697" y="117878"/>
                </a:lnTo>
                <a:lnTo>
                  <a:pt x="1060811" y="142602"/>
                </a:lnTo>
                <a:lnTo>
                  <a:pt x="1109511" y="196916"/>
                </a:lnTo>
                <a:lnTo>
                  <a:pt x="1135192" y="256549"/>
                </a:lnTo>
                <a:lnTo>
                  <a:pt x="1138533" y="287922"/>
                </a:lnTo>
                <a:lnTo>
                  <a:pt x="1135192" y="319294"/>
                </a:lnTo>
                <a:lnTo>
                  <a:pt x="1109511" y="378927"/>
                </a:lnTo>
                <a:lnTo>
                  <a:pt x="1060811" y="433241"/>
                </a:lnTo>
                <a:lnTo>
                  <a:pt x="1028697" y="457965"/>
                </a:lnTo>
                <a:lnTo>
                  <a:pt x="991871" y="480831"/>
                </a:lnTo>
                <a:lnTo>
                  <a:pt x="950678" y="501665"/>
                </a:lnTo>
                <a:lnTo>
                  <a:pt x="905468" y="520292"/>
                </a:lnTo>
                <a:lnTo>
                  <a:pt x="856586" y="536534"/>
                </a:lnTo>
                <a:lnTo>
                  <a:pt x="804380" y="550217"/>
                </a:lnTo>
                <a:lnTo>
                  <a:pt x="749198" y="561165"/>
                </a:lnTo>
                <a:lnTo>
                  <a:pt x="691387" y="569203"/>
                </a:lnTo>
                <a:lnTo>
                  <a:pt x="631294" y="574154"/>
                </a:lnTo>
                <a:lnTo>
                  <a:pt x="569266" y="575844"/>
                </a:lnTo>
                <a:lnTo>
                  <a:pt x="507238" y="574154"/>
                </a:lnTo>
                <a:lnTo>
                  <a:pt x="447145" y="569203"/>
                </a:lnTo>
                <a:lnTo>
                  <a:pt x="389334" y="561165"/>
                </a:lnTo>
                <a:lnTo>
                  <a:pt x="334152" y="550217"/>
                </a:lnTo>
                <a:lnTo>
                  <a:pt x="281946" y="536534"/>
                </a:lnTo>
                <a:lnTo>
                  <a:pt x="233065" y="520292"/>
                </a:lnTo>
                <a:lnTo>
                  <a:pt x="187854" y="501665"/>
                </a:lnTo>
                <a:lnTo>
                  <a:pt x="146662" y="480831"/>
                </a:lnTo>
                <a:lnTo>
                  <a:pt x="109835" y="457965"/>
                </a:lnTo>
                <a:lnTo>
                  <a:pt x="77721" y="433241"/>
                </a:lnTo>
                <a:lnTo>
                  <a:pt x="29021" y="378927"/>
                </a:lnTo>
                <a:lnTo>
                  <a:pt x="3340" y="319294"/>
                </a:lnTo>
                <a:lnTo>
                  <a:pt x="0" y="287922"/>
                </a:lnTo>
                <a:close/>
              </a:path>
            </a:pathLst>
          </a:custGeom>
          <a:ln w="1904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3" name="object 33"/>
          <p:cNvSpPr/>
          <p:nvPr/>
        </p:nvSpPr>
        <p:spPr>
          <a:xfrm>
            <a:off x="4073236" y="3786446"/>
            <a:ext cx="1251065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4" name="object 34"/>
          <p:cNvSpPr/>
          <p:nvPr/>
        </p:nvSpPr>
        <p:spPr>
          <a:xfrm>
            <a:off x="4110218" y="3822367"/>
            <a:ext cx="1138555" cy="575945"/>
          </a:xfrm>
          <a:custGeom>
            <a:avLst/>
            <a:gdLst/>
            <a:ahLst/>
            <a:cxnLst/>
            <a:rect l="l" t="t" r="r" b="b"/>
            <a:pathLst>
              <a:path w="1138554" h="575945">
                <a:moveTo>
                  <a:pt x="0" y="287922"/>
                </a:moveTo>
                <a:lnTo>
                  <a:pt x="13129" y="226155"/>
                </a:lnTo>
                <a:lnTo>
                  <a:pt x="50667" y="169006"/>
                </a:lnTo>
                <a:lnTo>
                  <a:pt x="109835" y="117878"/>
                </a:lnTo>
                <a:lnTo>
                  <a:pt x="146662" y="95012"/>
                </a:lnTo>
                <a:lnTo>
                  <a:pt x="187854" y="74178"/>
                </a:lnTo>
                <a:lnTo>
                  <a:pt x="233065" y="55552"/>
                </a:lnTo>
                <a:lnTo>
                  <a:pt x="281946" y="39309"/>
                </a:lnTo>
                <a:lnTo>
                  <a:pt x="334152" y="25626"/>
                </a:lnTo>
                <a:lnTo>
                  <a:pt x="389334" y="14678"/>
                </a:lnTo>
                <a:lnTo>
                  <a:pt x="447145" y="6640"/>
                </a:lnTo>
                <a:lnTo>
                  <a:pt x="507238" y="1689"/>
                </a:lnTo>
                <a:lnTo>
                  <a:pt x="569266" y="0"/>
                </a:lnTo>
                <a:lnTo>
                  <a:pt x="631294" y="1689"/>
                </a:lnTo>
                <a:lnTo>
                  <a:pt x="691387" y="6640"/>
                </a:lnTo>
                <a:lnTo>
                  <a:pt x="749198" y="14678"/>
                </a:lnTo>
                <a:lnTo>
                  <a:pt x="804380" y="25626"/>
                </a:lnTo>
                <a:lnTo>
                  <a:pt x="856586" y="39309"/>
                </a:lnTo>
                <a:lnTo>
                  <a:pt x="905468" y="55552"/>
                </a:lnTo>
                <a:lnTo>
                  <a:pt x="950678" y="74178"/>
                </a:lnTo>
                <a:lnTo>
                  <a:pt x="991871" y="95012"/>
                </a:lnTo>
                <a:lnTo>
                  <a:pt x="1028697" y="117878"/>
                </a:lnTo>
                <a:lnTo>
                  <a:pt x="1060811" y="142602"/>
                </a:lnTo>
                <a:lnTo>
                  <a:pt x="1109511" y="196916"/>
                </a:lnTo>
                <a:lnTo>
                  <a:pt x="1135192" y="256549"/>
                </a:lnTo>
                <a:lnTo>
                  <a:pt x="1138533" y="287922"/>
                </a:lnTo>
                <a:lnTo>
                  <a:pt x="1135192" y="319294"/>
                </a:lnTo>
                <a:lnTo>
                  <a:pt x="1109511" y="378927"/>
                </a:lnTo>
                <a:lnTo>
                  <a:pt x="1060811" y="433241"/>
                </a:lnTo>
                <a:lnTo>
                  <a:pt x="1028697" y="457965"/>
                </a:lnTo>
                <a:lnTo>
                  <a:pt x="991871" y="480831"/>
                </a:lnTo>
                <a:lnTo>
                  <a:pt x="950678" y="501665"/>
                </a:lnTo>
                <a:lnTo>
                  <a:pt x="905468" y="520292"/>
                </a:lnTo>
                <a:lnTo>
                  <a:pt x="856586" y="536534"/>
                </a:lnTo>
                <a:lnTo>
                  <a:pt x="804380" y="550217"/>
                </a:lnTo>
                <a:lnTo>
                  <a:pt x="749198" y="561165"/>
                </a:lnTo>
                <a:lnTo>
                  <a:pt x="691387" y="569203"/>
                </a:lnTo>
                <a:lnTo>
                  <a:pt x="631294" y="574154"/>
                </a:lnTo>
                <a:lnTo>
                  <a:pt x="569266" y="575844"/>
                </a:lnTo>
                <a:lnTo>
                  <a:pt x="507238" y="574154"/>
                </a:lnTo>
                <a:lnTo>
                  <a:pt x="447145" y="569203"/>
                </a:lnTo>
                <a:lnTo>
                  <a:pt x="389334" y="561165"/>
                </a:lnTo>
                <a:lnTo>
                  <a:pt x="334152" y="550217"/>
                </a:lnTo>
                <a:lnTo>
                  <a:pt x="281946" y="536534"/>
                </a:lnTo>
                <a:lnTo>
                  <a:pt x="233065" y="520292"/>
                </a:lnTo>
                <a:lnTo>
                  <a:pt x="187854" y="501665"/>
                </a:lnTo>
                <a:lnTo>
                  <a:pt x="146662" y="480831"/>
                </a:lnTo>
                <a:lnTo>
                  <a:pt x="109835" y="457965"/>
                </a:lnTo>
                <a:lnTo>
                  <a:pt x="77721" y="433241"/>
                </a:lnTo>
                <a:lnTo>
                  <a:pt x="29021" y="378927"/>
                </a:lnTo>
                <a:lnTo>
                  <a:pt x="3340" y="319294"/>
                </a:lnTo>
                <a:lnTo>
                  <a:pt x="0" y="287922"/>
                </a:lnTo>
                <a:close/>
              </a:path>
            </a:pathLst>
          </a:custGeom>
          <a:ln w="1904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5" name="object 35"/>
          <p:cNvSpPr/>
          <p:nvPr/>
        </p:nvSpPr>
        <p:spPr>
          <a:xfrm>
            <a:off x="6380017" y="3761508"/>
            <a:ext cx="1251065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6" name="object 36"/>
          <p:cNvSpPr/>
          <p:nvPr/>
        </p:nvSpPr>
        <p:spPr>
          <a:xfrm>
            <a:off x="6418281" y="3799815"/>
            <a:ext cx="1138555" cy="575945"/>
          </a:xfrm>
          <a:custGeom>
            <a:avLst/>
            <a:gdLst/>
            <a:ahLst/>
            <a:cxnLst/>
            <a:rect l="l" t="t" r="r" b="b"/>
            <a:pathLst>
              <a:path w="1138554" h="575945">
                <a:moveTo>
                  <a:pt x="0" y="287922"/>
                </a:moveTo>
                <a:lnTo>
                  <a:pt x="13129" y="226155"/>
                </a:lnTo>
                <a:lnTo>
                  <a:pt x="50667" y="169006"/>
                </a:lnTo>
                <a:lnTo>
                  <a:pt x="109835" y="117878"/>
                </a:lnTo>
                <a:lnTo>
                  <a:pt x="146662" y="95012"/>
                </a:lnTo>
                <a:lnTo>
                  <a:pt x="187854" y="74178"/>
                </a:lnTo>
                <a:lnTo>
                  <a:pt x="233065" y="55552"/>
                </a:lnTo>
                <a:lnTo>
                  <a:pt x="281946" y="39309"/>
                </a:lnTo>
                <a:lnTo>
                  <a:pt x="334152" y="25626"/>
                </a:lnTo>
                <a:lnTo>
                  <a:pt x="389334" y="14678"/>
                </a:lnTo>
                <a:lnTo>
                  <a:pt x="447145" y="6640"/>
                </a:lnTo>
                <a:lnTo>
                  <a:pt x="507238" y="1689"/>
                </a:lnTo>
                <a:lnTo>
                  <a:pt x="569266" y="0"/>
                </a:lnTo>
                <a:lnTo>
                  <a:pt x="631294" y="1689"/>
                </a:lnTo>
                <a:lnTo>
                  <a:pt x="691387" y="6640"/>
                </a:lnTo>
                <a:lnTo>
                  <a:pt x="749198" y="14678"/>
                </a:lnTo>
                <a:lnTo>
                  <a:pt x="804380" y="25626"/>
                </a:lnTo>
                <a:lnTo>
                  <a:pt x="856586" y="39309"/>
                </a:lnTo>
                <a:lnTo>
                  <a:pt x="905467" y="55552"/>
                </a:lnTo>
                <a:lnTo>
                  <a:pt x="950678" y="74178"/>
                </a:lnTo>
                <a:lnTo>
                  <a:pt x="991870" y="95012"/>
                </a:lnTo>
                <a:lnTo>
                  <a:pt x="1028697" y="117878"/>
                </a:lnTo>
                <a:lnTo>
                  <a:pt x="1060811" y="142602"/>
                </a:lnTo>
                <a:lnTo>
                  <a:pt x="1109511" y="196916"/>
                </a:lnTo>
                <a:lnTo>
                  <a:pt x="1135192" y="256549"/>
                </a:lnTo>
                <a:lnTo>
                  <a:pt x="1138533" y="287922"/>
                </a:lnTo>
                <a:lnTo>
                  <a:pt x="1135192" y="319294"/>
                </a:lnTo>
                <a:lnTo>
                  <a:pt x="1109511" y="378927"/>
                </a:lnTo>
                <a:lnTo>
                  <a:pt x="1060811" y="433241"/>
                </a:lnTo>
                <a:lnTo>
                  <a:pt x="1028697" y="457965"/>
                </a:lnTo>
                <a:lnTo>
                  <a:pt x="991870" y="480831"/>
                </a:lnTo>
                <a:lnTo>
                  <a:pt x="950678" y="501665"/>
                </a:lnTo>
                <a:lnTo>
                  <a:pt x="905467" y="520292"/>
                </a:lnTo>
                <a:lnTo>
                  <a:pt x="856586" y="536534"/>
                </a:lnTo>
                <a:lnTo>
                  <a:pt x="804380" y="550217"/>
                </a:lnTo>
                <a:lnTo>
                  <a:pt x="749198" y="561165"/>
                </a:lnTo>
                <a:lnTo>
                  <a:pt x="691387" y="569203"/>
                </a:lnTo>
                <a:lnTo>
                  <a:pt x="631294" y="574154"/>
                </a:lnTo>
                <a:lnTo>
                  <a:pt x="569266" y="575844"/>
                </a:lnTo>
                <a:lnTo>
                  <a:pt x="507238" y="574154"/>
                </a:lnTo>
                <a:lnTo>
                  <a:pt x="447145" y="569203"/>
                </a:lnTo>
                <a:lnTo>
                  <a:pt x="389334" y="561165"/>
                </a:lnTo>
                <a:lnTo>
                  <a:pt x="334152" y="550217"/>
                </a:lnTo>
                <a:lnTo>
                  <a:pt x="281946" y="536534"/>
                </a:lnTo>
                <a:lnTo>
                  <a:pt x="233065" y="520292"/>
                </a:lnTo>
                <a:lnTo>
                  <a:pt x="187854" y="501665"/>
                </a:lnTo>
                <a:lnTo>
                  <a:pt x="146662" y="480831"/>
                </a:lnTo>
                <a:lnTo>
                  <a:pt x="109835" y="457965"/>
                </a:lnTo>
                <a:lnTo>
                  <a:pt x="77721" y="433241"/>
                </a:lnTo>
                <a:lnTo>
                  <a:pt x="29021" y="378927"/>
                </a:lnTo>
                <a:lnTo>
                  <a:pt x="3340" y="319294"/>
                </a:lnTo>
                <a:lnTo>
                  <a:pt x="0" y="287922"/>
                </a:lnTo>
                <a:close/>
              </a:path>
            </a:pathLst>
          </a:custGeom>
          <a:ln w="1904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7" name="object 37"/>
          <p:cNvSpPr/>
          <p:nvPr/>
        </p:nvSpPr>
        <p:spPr>
          <a:xfrm>
            <a:off x="5723311" y="2946861"/>
            <a:ext cx="1246909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8" name="object 38"/>
          <p:cNvSpPr/>
          <p:nvPr/>
        </p:nvSpPr>
        <p:spPr>
          <a:xfrm>
            <a:off x="5758898" y="2983255"/>
            <a:ext cx="1138555" cy="575945"/>
          </a:xfrm>
          <a:custGeom>
            <a:avLst/>
            <a:gdLst/>
            <a:ahLst/>
            <a:cxnLst/>
            <a:rect l="l" t="t" r="r" b="b"/>
            <a:pathLst>
              <a:path w="1138554" h="575945">
                <a:moveTo>
                  <a:pt x="0" y="287922"/>
                </a:moveTo>
                <a:lnTo>
                  <a:pt x="13129" y="226155"/>
                </a:lnTo>
                <a:lnTo>
                  <a:pt x="50667" y="169006"/>
                </a:lnTo>
                <a:lnTo>
                  <a:pt x="109835" y="117878"/>
                </a:lnTo>
                <a:lnTo>
                  <a:pt x="146662" y="95012"/>
                </a:lnTo>
                <a:lnTo>
                  <a:pt x="187854" y="74178"/>
                </a:lnTo>
                <a:lnTo>
                  <a:pt x="233065" y="55552"/>
                </a:lnTo>
                <a:lnTo>
                  <a:pt x="281946" y="39309"/>
                </a:lnTo>
                <a:lnTo>
                  <a:pt x="334152" y="25626"/>
                </a:lnTo>
                <a:lnTo>
                  <a:pt x="389334" y="14678"/>
                </a:lnTo>
                <a:lnTo>
                  <a:pt x="447145" y="6640"/>
                </a:lnTo>
                <a:lnTo>
                  <a:pt x="507238" y="1689"/>
                </a:lnTo>
                <a:lnTo>
                  <a:pt x="569266" y="0"/>
                </a:lnTo>
                <a:lnTo>
                  <a:pt x="631294" y="1689"/>
                </a:lnTo>
                <a:lnTo>
                  <a:pt x="691387" y="6640"/>
                </a:lnTo>
                <a:lnTo>
                  <a:pt x="749198" y="14678"/>
                </a:lnTo>
                <a:lnTo>
                  <a:pt x="804380" y="25626"/>
                </a:lnTo>
                <a:lnTo>
                  <a:pt x="856586" y="39309"/>
                </a:lnTo>
                <a:lnTo>
                  <a:pt x="905468" y="55552"/>
                </a:lnTo>
                <a:lnTo>
                  <a:pt x="950678" y="74178"/>
                </a:lnTo>
                <a:lnTo>
                  <a:pt x="991871" y="95012"/>
                </a:lnTo>
                <a:lnTo>
                  <a:pt x="1028697" y="117878"/>
                </a:lnTo>
                <a:lnTo>
                  <a:pt x="1060811" y="142602"/>
                </a:lnTo>
                <a:lnTo>
                  <a:pt x="1109511" y="196916"/>
                </a:lnTo>
                <a:lnTo>
                  <a:pt x="1135192" y="256549"/>
                </a:lnTo>
                <a:lnTo>
                  <a:pt x="1138533" y="287922"/>
                </a:lnTo>
                <a:lnTo>
                  <a:pt x="1135192" y="319294"/>
                </a:lnTo>
                <a:lnTo>
                  <a:pt x="1109511" y="378927"/>
                </a:lnTo>
                <a:lnTo>
                  <a:pt x="1060811" y="433241"/>
                </a:lnTo>
                <a:lnTo>
                  <a:pt x="1028697" y="457965"/>
                </a:lnTo>
                <a:lnTo>
                  <a:pt x="991871" y="480831"/>
                </a:lnTo>
                <a:lnTo>
                  <a:pt x="950678" y="501665"/>
                </a:lnTo>
                <a:lnTo>
                  <a:pt x="905468" y="520291"/>
                </a:lnTo>
                <a:lnTo>
                  <a:pt x="856586" y="536534"/>
                </a:lnTo>
                <a:lnTo>
                  <a:pt x="804380" y="550217"/>
                </a:lnTo>
                <a:lnTo>
                  <a:pt x="749198" y="561165"/>
                </a:lnTo>
                <a:lnTo>
                  <a:pt x="691387" y="569203"/>
                </a:lnTo>
                <a:lnTo>
                  <a:pt x="631294" y="574154"/>
                </a:lnTo>
                <a:lnTo>
                  <a:pt x="569266" y="575844"/>
                </a:lnTo>
                <a:lnTo>
                  <a:pt x="507238" y="574154"/>
                </a:lnTo>
                <a:lnTo>
                  <a:pt x="447145" y="569203"/>
                </a:lnTo>
                <a:lnTo>
                  <a:pt x="389334" y="561165"/>
                </a:lnTo>
                <a:lnTo>
                  <a:pt x="334152" y="550217"/>
                </a:lnTo>
                <a:lnTo>
                  <a:pt x="281946" y="536534"/>
                </a:lnTo>
                <a:lnTo>
                  <a:pt x="233065" y="520291"/>
                </a:lnTo>
                <a:lnTo>
                  <a:pt x="187854" y="501665"/>
                </a:lnTo>
                <a:lnTo>
                  <a:pt x="146662" y="480831"/>
                </a:lnTo>
                <a:lnTo>
                  <a:pt x="109835" y="457965"/>
                </a:lnTo>
                <a:lnTo>
                  <a:pt x="77721" y="433241"/>
                </a:lnTo>
                <a:lnTo>
                  <a:pt x="29021" y="378927"/>
                </a:lnTo>
                <a:lnTo>
                  <a:pt x="3340" y="319294"/>
                </a:lnTo>
                <a:lnTo>
                  <a:pt x="0" y="287922"/>
                </a:lnTo>
                <a:close/>
              </a:path>
            </a:pathLst>
          </a:custGeom>
          <a:ln w="19040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9" name="object 39"/>
          <p:cNvSpPr/>
          <p:nvPr/>
        </p:nvSpPr>
        <p:spPr>
          <a:xfrm>
            <a:off x="7419485" y="2559009"/>
            <a:ext cx="1159028" cy="8840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00" dirty="0"/>
              <a:t>61</a:t>
            </a:fld>
            <a:endParaRPr spc="-100"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060"/>
              </a:spcBef>
              <a:tabLst>
                <a:tab pos="7464425" algn="l"/>
              </a:tabLst>
            </a:pPr>
            <a:r>
              <a:rPr sz="4000" u="none" kern="1200" spc="-100" dirty="0"/>
              <a:t>FIBONACCI WITH A  </a:t>
            </a:r>
            <a:r>
              <a:rPr sz="4000" kern="1200" spc="-100" dirty="0"/>
              <a:t>DICTIONARY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6713" rIns="0" bIns="0" rtlCol="0">
            <a:spAutoFit/>
          </a:bodyPr>
          <a:lstStyle/>
          <a:p>
            <a:pPr marL="1156970" marR="4806315" indent="-549275">
              <a:lnSpc>
                <a:spcPct val="106500"/>
              </a:lnSpc>
              <a:spcBef>
                <a:spcPts val="100"/>
              </a:spcBef>
              <a:tabLst>
                <a:tab pos="1157605" algn="l"/>
              </a:tabLst>
            </a:pPr>
            <a:r>
              <a:rPr kern="1200" spc="-100" dirty="0">
                <a:solidFill>
                  <a:srgbClr val="3366FF"/>
                </a:solidFill>
              </a:rPr>
              <a:t>def	</a:t>
            </a:r>
            <a:r>
              <a:rPr kern="1200" spc="-100" dirty="0"/>
              <a:t>fib_efficient(n, d):  </a:t>
            </a:r>
            <a:r>
              <a:rPr kern="1200" spc="-100" dirty="0">
                <a:solidFill>
                  <a:srgbClr val="3366FF"/>
                </a:solidFill>
              </a:rPr>
              <a:t>if </a:t>
            </a:r>
            <a:r>
              <a:rPr kern="1200" spc="-100" dirty="0"/>
              <a:t>n </a:t>
            </a:r>
            <a:r>
              <a:rPr kern="1200" spc="-100" dirty="0">
                <a:solidFill>
                  <a:srgbClr val="3366FF"/>
                </a:solidFill>
              </a:rPr>
              <a:t>in </a:t>
            </a:r>
            <a:r>
              <a:rPr kern="1200" spc="-100" dirty="0"/>
              <a:t>d:</a:t>
            </a:r>
          </a:p>
          <a:p>
            <a:pPr marL="1156970" marR="5492115" indent="548640">
              <a:lnSpc>
                <a:spcPct val="106500"/>
              </a:lnSpc>
            </a:pPr>
            <a:r>
              <a:rPr kern="1200" spc="-100" dirty="0">
                <a:solidFill>
                  <a:srgbClr val="3366FF"/>
                </a:solidFill>
              </a:rPr>
              <a:t>return </a:t>
            </a:r>
            <a:r>
              <a:rPr kern="1200" spc="-100" dirty="0"/>
              <a:t>d[n]  </a:t>
            </a:r>
            <a:r>
              <a:rPr kern="1200" spc="-100" dirty="0">
                <a:solidFill>
                  <a:srgbClr val="3366FF"/>
                </a:solidFill>
              </a:rPr>
              <a:t>else</a:t>
            </a:r>
            <a:r>
              <a:rPr kern="1200" spc="-100" dirty="0"/>
              <a:t>:</a:t>
            </a:r>
          </a:p>
          <a:p>
            <a:pPr marL="1705610" marR="5080">
              <a:lnSpc>
                <a:spcPct val="106500"/>
              </a:lnSpc>
              <a:spcBef>
                <a:spcPts val="95"/>
              </a:spcBef>
            </a:pPr>
            <a:r>
              <a:rPr kern="1200" spc="-100" dirty="0"/>
              <a:t>ans = fib_efficient(n-1, d) + fib_efficient(n-2, d)  d[n] = ans</a:t>
            </a:r>
          </a:p>
          <a:p>
            <a:pPr marL="1705610">
              <a:lnSpc>
                <a:spcPct val="100000"/>
              </a:lnSpc>
              <a:spcBef>
                <a:spcPts val="135"/>
              </a:spcBef>
              <a:tabLst>
                <a:tab pos="2666365" algn="l"/>
              </a:tabLst>
            </a:pPr>
            <a:r>
              <a:rPr kern="1200" spc="-100" dirty="0">
                <a:solidFill>
                  <a:srgbClr val="3366FF"/>
                </a:solidFill>
              </a:rPr>
              <a:t>return	</a:t>
            </a:r>
            <a:r>
              <a:rPr kern="1200" spc="-100" dirty="0"/>
              <a:t>ans</a:t>
            </a:r>
          </a:p>
          <a:p>
            <a:pPr marL="595630">
              <a:lnSpc>
                <a:spcPct val="100000"/>
              </a:lnSpc>
              <a:spcBef>
                <a:spcPts val="35"/>
              </a:spcBef>
            </a:pPr>
            <a:endParaRPr sz="2500" kern="1200" spc="-100" dirty="0">
              <a:latin typeface="Times"/>
              <a:cs typeface="Times"/>
            </a:endParaRPr>
          </a:p>
          <a:p>
            <a:pPr marL="608330">
              <a:lnSpc>
                <a:spcPct val="100000"/>
              </a:lnSpc>
            </a:pPr>
            <a:r>
              <a:rPr kern="1200" spc="-100" dirty="0"/>
              <a:t>d = {1:1, 2:2}</a:t>
            </a:r>
          </a:p>
          <a:p>
            <a:pPr marL="608330">
              <a:lnSpc>
                <a:spcPct val="100000"/>
              </a:lnSpc>
              <a:spcBef>
                <a:spcPts val="135"/>
              </a:spcBef>
            </a:pPr>
            <a:r>
              <a:rPr kern="1200" spc="-100" dirty="0">
                <a:solidFill>
                  <a:srgbClr val="660066"/>
                </a:solidFill>
              </a:rPr>
              <a:t>print</a:t>
            </a:r>
            <a:r>
              <a:rPr kern="1200" spc="-100" dirty="0"/>
              <a:t>(fib_efficient(6, d))</a:t>
            </a:r>
          </a:p>
          <a:p>
            <a:pPr marL="595630">
              <a:lnSpc>
                <a:spcPct val="100000"/>
              </a:lnSpc>
            </a:pPr>
            <a:endParaRPr sz="2000" kern="1200" spc="-100" dirty="0">
              <a:latin typeface="Times"/>
              <a:cs typeface="Times"/>
            </a:endParaRPr>
          </a:p>
          <a:p>
            <a:pPr marL="595630">
              <a:lnSpc>
                <a:spcPct val="100000"/>
              </a:lnSpc>
              <a:spcBef>
                <a:spcPts val="25"/>
              </a:spcBef>
            </a:pPr>
            <a:endParaRPr sz="2450" kern="1200" spc="-100" dirty="0">
              <a:latin typeface="Times"/>
              <a:cs typeface="Times"/>
            </a:endParaRPr>
          </a:p>
          <a:p>
            <a:pPr marL="833755" indent="-225425">
              <a:lnSpc>
                <a:spcPct val="100000"/>
              </a:lnSpc>
              <a:buClr>
                <a:srgbClr val="595959"/>
              </a:buClr>
              <a:buFont typeface="Arial"/>
              <a:buChar char="▪"/>
              <a:tabLst>
                <a:tab pos="835025" algn="l"/>
              </a:tabLst>
            </a:pPr>
            <a:r>
              <a:rPr sz="2600" kern="1200" spc="-100" dirty="0">
                <a:latin typeface="Arial Unicode MS"/>
                <a:cs typeface="Arial Unicode MS"/>
              </a:rPr>
              <a:t>do a </a:t>
            </a:r>
            <a:r>
              <a:rPr sz="2600"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lookup ﬁrst </a:t>
            </a:r>
            <a:r>
              <a:rPr sz="2600" kern="1200" spc="-100" dirty="0">
                <a:latin typeface="Arial Unicode MS"/>
                <a:cs typeface="Arial Unicode MS"/>
              </a:rPr>
              <a:t>in case already calculated the value</a:t>
            </a:r>
          </a:p>
          <a:p>
            <a:pPr marL="833755" indent="-225425">
              <a:lnSpc>
                <a:spcPct val="100000"/>
              </a:lnSpc>
              <a:spcBef>
                <a:spcPts val="775"/>
              </a:spcBef>
              <a:buClr>
                <a:srgbClr val="595959"/>
              </a:buClr>
              <a:buFont typeface="Arial"/>
              <a:buChar char="▪"/>
              <a:tabLst>
                <a:tab pos="835025" algn="l"/>
              </a:tabLst>
            </a:pPr>
            <a:r>
              <a:rPr sz="2600"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modify </a:t>
            </a:r>
            <a:r>
              <a:rPr lang="en-US" sz="2600" b="1" kern="1200" spc="-100" dirty="0" smtClean="0">
                <a:solidFill>
                  <a:srgbClr val="C00000"/>
                </a:solidFill>
                <a:latin typeface="Arial Black"/>
                <a:cs typeface="Arial Black"/>
              </a:rPr>
              <a:t>dictionary </a:t>
            </a:r>
            <a:r>
              <a:rPr sz="2600" kern="1200" spc="-100" dirty="0" smtClean="0">
                <a:latin typeface="Arial Unicode MS"/>
                <a:cs typeface="Arial Unicode MS"/>
              </a:rPr>
              <a:t>as </a:t>
            </a:r>
            <a:r>
              <a:rPr sz="2600" kern="1200" spc="-100" dirty="0">
                <a:latin typeface="Arial Unicode MS"/>
                <a:cs typeface="Arial Unicode MS"/>
              </a:rPr>
              <a:t>progress through </a:t>
            </a:r>
            <a:r>
              <a:rPr lang="en-US" sz="2600" kern="1200" spc="-100" dirty="0" smtClean="0">
                <a:latin typeface="Arial Unicode MS"/>
                <a:cs typeface="Arial Unicode MS"/>
              </a:rPr>
              <a:t>function </a:t>
            </a:r>
            <a:r>
              <a:rPr sz="2600" kern="1200" spc="-100" dirty="0" smtClean="0">
                <a:latin typeface="Arial Unicode MS"/>
                <a:cs typeface="Arial Unicode MS"/>
              </a:rPr>
              <a:t>calls</a:t>
            </a:r>
            <a:endParaRPr sz="2600" kern="1200" spc="-100" dirty="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6654" y="2285952"/>
            <a:ext cx="1921959" cy="1137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5" name="object 5"/>
          <p:cNvSpPr/>
          <p:nvPr/>
        </p:nvSpPr>
        <p:spPr>
          <a:xfrm>
            <a:off x="5217573" y="4225159"/>
            <a:ext cx="1578267" cy="1117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00" dirty="0"/>
              <a:t>62</a:t>
            </a:fld>
            <a:endParaRPr spc="-1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898" y="782829"/>
            <a:ext cx="7477759" cy="1256240"/>
          </a:xfrm>
          <a:prstGeom prst="rect">
            <a:avLst/>
          </a:prstGeom>
        </p:spPr>
        <p:txBody>
          <a:bodyPr vert="horz" wrap="square" lIns="0" tIns="63449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4425" algn="l"/>
              </a:tabLst>
            </a:pPr>
            <a:r>
              <a:rPr sz="4000" kern="1200" spc="-100" dirty="0"/>
              <a:t>EFFICIENCY GAINS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19858" y="7013224"/>
            <a:ext cx="186054" cy="231230"/>
          </a:xfrm>
          <a:prstGeom prst="rect">
            <a:avLst/>
          </a:prstGeom>
        </p:spPr>
        <p:txBody>
          <a:bodyPr vert="horz" wrap="square" lIns="0" tIns="6897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100" dirty="0"/>
              <a:t>63</a:t>
            </a:fld>
            <a:endParaRPr spc="-1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600716" y="7086368"/>
            <a:ext cx="864870" cy="145553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pc="-100" dirty="0"/>
              <a:t>6.0001 LECTURE 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7458" y="2269914"/>
            <a:ext cx="7528559" cy="38011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01600" marR="243840" indent="-88900">
              <a:lnSpc>
                <a:spcPct val="76900"/>
              </a:lnSpc>
              <a:spcBef>
                <a:spcPts val="819"/>
              </a:spcBef>
              <a:buClr>
                <a:srgbClr val="595959"/>
              </a:buClr>
              <a:buFont typeface="Arial"/>
              <a:buChar char="▪"/>
              <a:tabLst>
                <a:tab pos="238760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Calling ﬁb(34) results in 11,405,773 recursive calls to  the procedure</a:t>
            </a:r>
          </a:p>
          <a:p>
            <a:pPr marL="101600" marR="154940" indent="-88900">
              <a:lnSpc>
                <a:spcPts val="2500"/>
              </a:lnSpc>
              <a:spcBef>
                <a:spcPts val="1380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Calling ﬁb_eﬃcient(34) results in 65 recursive calls to  the procedure</a:t>
            </a:r>
          </a:p>
          <a:p>
            <a:pPr marL="102235" marR="88900" indent="-88900">
              <a:lnSpc>
                <a:spcPts val="2500"/>
              </a:lnSpc>
              <a:spcBef>
                <a:spcPts val="1400"/>
              </a:spcBef>
              <a:buClr>
                <a:srgbClr val="595959"/>
              </a:buClr>
              <a:buFont typeface="Arial"/>
              <a:buChar char="▪"/>
              <a:tabLst>
                <a:tab pos="239395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Using dicSonaries to capture intermediate results can  be very eﬃcient</a:t>
            </a:r>
          </a:p>
          <a:p>
            <a:pPr marL="102235" marR="5080" indent="-88900">
              <a:lnSpc>
                <a:spcPts val="2500"/>
              </a:lnSpc>
              <a:spcBef>
                <a:spcPts val="1400"/>
              </a:spcBef>
              <a:buClr>
                <a:srgbClr val="595959"/>
              </a:buClr>
              <a:buFont typeface="Arial"/>
              <a:buChar char="▪"/>
              <a:tabLst>
                <a:tab pos="240029" algn="l"/>
              </a:tabLst>
            </a:pPr>
            <a:r>
              <a:rPr sz="2600" spc="-100" dirty="0">
                <a:latin typeface="Arial Unicode MS"/>
                <a:cs typeface="Arial Unicode MS"/>
              </a:rPr>
              <a:t>But note that this only works for procedures without  side eﬀects (i.e., the procedure will always produce the  same result for a speciﬁc argument independent of any  other computaSons between calls)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2026234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52946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VARIABLE SCOPE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2289" y="4371098"/>
            <a:ext cx="2052890" cy="2826928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-94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1504"/>
            <a:r>
              <a:rPr sz="1980" spc="44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980">
              <a:latin typeface="Arial"/>
              <a:cs typeface="Arial"/>
            </a:endParaRPr>
          </a:p>
          <a:p>
            <a:pPr marL="91504" marR="1825878">
              <a:lnSpc>
                <a:spcPct val="300000"/>
              </a:lnSpc>
            </a:pPr>
            <a:r>
              <a:rPr sz="1980" spc="-94" dirty="0">
                <a:solidFill>
                  <a:srgbClr val="FFFFFF"/>
                </a:solidFill>
                <a:latin typeface="Arial"/>
                <a:cs typeface="Arial"/>
              </a:rPr>
              <a:t>x  </a:t>
            </a: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8364" y="4952810"/>
            <a:ext cx="1311783" cy="586827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9542" indent="-40513">
              <a:lnSpc>
                <a:spcPts val="2160"/>
              </a:lnSpc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980">
              <a:latin typeface="Arial"/>
              <a:cs typeface="Arial"/>
            </a:endParaRPr>
          </a:p>
          <a:p>
            <a:pPr marL="399542"/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51763" y="4371098"/>
            <a:ext cx="2052890" cy="2818448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7" name="object 7"/>
          <p:cNvSpPr txBox="1"/>
          <p:nvPr/>
        </p:nvSpPr>
        <p:spPr>
          <a:xfrm>
            <a:off x="7551763" y="4371098"/>
            <a:ext cx="2052890" cy="998735"/>
          </a:xfrm>
          <a:prstGeom prst="rect">
            <a:avLst/>
          </a:prstGeom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44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1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1504"/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68677" y="4952809"/>
            <a:ext cx="1310945" cy="59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9" name="object 9"/>
          <p:cNvSpPr txBox="1"/>
          <p:nvPr/>
        </p:nvSpPr>
        <p:spPr>
          <a:xfrm>
            <a:off x="8168677" y="4952810"/>
            <a:ext cx="1311085" cy="430950"/>
          </a:xfrm>
          <a:prstGeom prst="rect">
            <a:avLst/>
          </a:prstGeom>
          <a:solidFill>
            <a:srgbClr val="001F5F"/>
          </a:solidFill>
          <a:ln w="12953">
            <a:solidFill>
              <a:srgbClr val="585858"/>
            </a:solidFill>
          </a:ln>
        </p:spPr>
        <p:txBody>
          <a:bodyPr vert="horz" wrap="square" lIns="0" tIns="125030" rIns="0" bIns="0" rtlCol="0">
            <a:spAutoFit/>
          </a:bodyPr>
          <a:lstStyle/>
          <a:p>
            <a:pPr algn="ctr">
              <a:spcBef>
                <a:spcPts val="983"/>
              </a:spcBef>
            </a:pPr>
            <a:r>
              <a:rPr sz="1980" spc="-99" dirty="0">
                <a:latin typeface="Arial"/>
                <a:cs typeface="Arial"/>
              </a:rPr>
              <a:t>4</a:t>
            </a:r>
            <a:endParaRPr sz="198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04"/>
              </a:lnSpc>
            </a:pPr>
            <a:fld id="{81D60167-4931-47E6-BA6A-407CBD079E47}" type="slidenum">
              <a:rPr spc="-61" dirty="0"/>
              <a:pPr marL="27940">
                <a:lnSpc>
                  <a:spcPts val="1204"/>
                </a:lnSpc>
              </a:pPr>
              <a:t>7</a:t>
            </a:fld>
            <a:endParaRPr spc="-61" dirty="0"/>
          </a:p>
        </p:txBody>
      </p:sp>
      <p:sp>
        <p:nvSpPr>
          <p:cNvPr id="10" name="object 10"/>
          <p:cNvSpPr txBox="1"/>
          <p:nvPr/>
        </p:nvSpPr>
        <p:spPr>
          <a:xfrm>
            <a:off x="5818364" y="5761673"/>
            <a:ext cx="1311783" cy="429541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3635" rIns="0" bIns="0" rtlCol="0">
            <a:spAutoFit/>
          </a:bodyPr>
          <a:lstStyle/>
          <a:p>
            <a:pPr algn="ctr">
              <a:spcBef>
                <a:spcPts val="974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190" y="4187896"/>
            <a:ext cx="4722559" cy="1635576"/>
          </a:xfrm>
          <a:prstGeom prst="rect">
            <a:avLst/>
          </a:prstGeom>
        </p:spPr>
        <p:txBody>
          <a:bodyPr vert="horz" wrap="square" lIns="0" tIns="81026" rIns="0" bIns="0" rtlCol="0">
            <a:spAutoFit/>
          </a:bodyPr>
          <a:lstStyle/>
          <a:p>
            <a:pPr marL="13970">
              <a:spcBef>
                <a:spcPts val="638"/>
              </a:spcBef>
            </a:pPr>
            <a:r>
              <a:rPr sz="2200" spc="-6" dirty="0">
                <a:latin typeface="Courier New"/>
                <a:cs typeface="Courier New"/>
              </a:rPr>
              <a:t>def f( x</a:t>
            </a:r>
            <a:r>
              <a:rPr sz="2200" spc="-66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):</a:t>
            </a:r>
            <a:endParaRPr sz="2200">
              <a:latin typeface="Courier New"/>
              <a:cs typeface="Courier New"/>
            </a:endParaRPr>
          </a:p>
          <a:p>
            <a:pPr marL="684530">
              <a:spcBef>
                <a:spcPts val="528"/>
              </a:spcBef>
            </a:pPr>
            <a:r>
              <a:rPr sz="2200" spc="-6" dirty="0">
                <a:latin typeface="Courier New"/>
                <a:cs typeface="Courier New"/>
              </a:rPr>
              <a:t>x = x +</a:t>
            </a:r>
            <a:r>
              <a:rPr sz="2200" spc="-77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1</a:t>
            </a:r>
            <a:endParaRPr sz="2200">
              <a:latin typeface="Courier New"/>
              <a:cs typeface="Courier New"/>
            </a:endParaRPr>
          </a:p>
          <a:p>
            <a:pPr marL="684530" marR="5588">
              <a:lnSpc>
                <a:spcPct val="120000"/>
              </a:lnSpc>
            </a:pPr>
            <a:r>
              <a:rPr sz="2200" spc="-6" dirty="0">
                <a:latin typeface="Courier New"/>
                <a:cs typeface="Courier New"/>
              </a:rPr>
              <a:t>print('in f(x): x =', x)  return</a:t>
            </a:r>
            <a:r>
              <a:rPr sz="2200" spc="-83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x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190" y="6195386"/>
            <a:ext cx="1704340" cy="840102"/>
          </a:xfrm>
          <a:prstGeom prst="rect">
            <a:avLst/>
          </a:prstGeom>
        </p:spPr>
        <p:txBody>
          <a:bodyPr vert="horz" wrap="square" lIns="0" tIns="85217" rIns="0" bIns="0" rtlCol="0">
            <a:spAutoFit/>
          </a:bodyPr>
          <a:lstStyle/>
          <a:p>
            <a:pPr marL="13970">
              <a:spcBef>
                <a:spcPts val="671"/>
              </a:spcBef>
            </a:pPr>
            <a:r>
              <a:rPr sz="2200" spc="-6" dirty="0">
                <a:latin typeface="Courier New"/>
                <a:cs typeface="Courier New"/>
              </a:rPr>
              <a:t>x =</a:t>
            </a:r>
            <a:r>
              <a:rPr sz="2200" spc="-94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3</a:t>
            </a:r>
            <a:endParaRPr sz="2200">
              <a:latin typeface="Courier New"/>
              <a:cs typeface="Courier New"/>
            </a:endParaRPr>
          </a:p>
          <a:p>
            <a:pPr marL="13970">
              <a:spcBef>
                <a:spcPts val="560"/>
              </a:spcBef>
            </a:pPr>
            <a:r>
              <a:rPr sz="2200" spc="-6" dirty="0">
                <a:latin typeface="Courier New"/>
                <a:cs typeface="Courier New"/>
              </a:rPr>
              <a:t>z = f( x</a:t>
            </a:r>
            <a:r>
              <a:rPr sz="2200" spc="-72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)</a:t>
            </a:r>
            <a:endParaRPr sz="22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043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2026234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870" y="1119861"/>
            <a:ext cx="537845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VARIABLE SCOPE</a:t>
            </a:r>
          </a:p>
        </p:txBody>
      </p:sp>
      <p:sp>
        <p:nvSpPr>
          <p:cNvPr id="4" name="object 4"/>
          <p:cNvSpPr/>
          <p:nvPr/>
        </p:nvSpPr>
        <p:spPr>
          <a:xfrm>
            <a:off x="5202289" y="4371098"/>
            <a:ext cx="2052890" cy="2818448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/>
          <p:nvPr/>
        </p:nvSpPr>
        <p:spPr>
          <a:xfrm>
            <a:off x="5202289" y="4371098"/>
            <a:ext cx="2052890" cy="2818448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6" name="object 6"/>
          <p:cNvSpPr txBox="1"/>
          <p:nvPr/>
        </p:nvSpPr>
        <p:spPr>
          <a:xfrm>
            <a:off x="5288762" y="4391076"/>
            <a:ext cx="1336929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94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8762" y="4994579"/>
            <a:ext cx="104775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44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98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8762" y="5900116"/>
            <a:ext cx="13690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8762" y="6805371"/>
            <a:ext cx="12782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18364" y="4952810"/>
            <a:ext cx="1311783" cy="598615"/>
          </a:xfrm>
          <a:custGeom>
            <a:avLst/>
            <a:gdLst/>
            <a:ahLst/>
            <a:cxnLst/>
            <a:rect l="l" t="t" r="r" b="b"/>
            <a:pathLst>
              <a:path w="1192529" h="544195">
                <a:moveTo>
                  <a:pt x="0" y="544067"/>
                </a:moveTo>
                <a:lnTo>
                  <a:pt x="1192529" y="544067"/>
                </a:lnTo>
                <a:lnTo>
                  <a:pt x="1192529" y="0"/>
                </a:lnTo>
                <a:lnTo>
                  <a:pt x="0" y="0"/>
                </a:lnTo>
                <a:lnTo>
                  <a:pt x="0" y="544067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1" name="object 11"/>
          <p:cNvSpPr txBox="1"/>
          <p:nvPr/>
        </p:nvSpPr>
        <p:spPr>
          <a:xfrm>
            <a:off x="5827166" y="4961611"/>
            <a:ext cx="1294321" cy="586827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 marL="399542" indent="-40513">
              <a:lnSpc>
                <a:spcPts val="2160"/>
              </a:lnSpc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980">
              <a:latin typeface="Arial"/>
              <a:cs typeface="Arial"/>
            </a:endParaRPr>
          </a:p>
          <a:p>
            <a:pPr marL="399542"/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18364" y="5761673"/>
            <a:ext cx="1311783" cy="598615"/>
          </a:xfrm>
          <a:custGeom>
            <a:avLst/>
            <a:gdLst/>
            <a:ahLst/>
            <a:cxnLst/>
            <a:rect l="l" t="t" r="r" b="b"/>
            <a:pathLst>
              <a:path w="1192529" h="544195">
                <a:moveTo>
                  <a:pt x="0" y="544068"/>
                </a:moveTo>
                <a:lnTo>
                  <a:pt x="1192529" y="544068"/>
                </a:lnTo>
                <a:lnTo>
                  <a:pt x="1192529" y="0"/>
                </a:lnTo>
                <a:lnTo>
                  <a:pt x="0" y="0"/>
                </a:lnTo>
                <a:lnTo>
                  <a:pt x="0" y="544068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3" name="object 13"/>
          <p:cNvSpPr txBox="1"/>
          <p:nvPr/>
        </p:nvSpPr>
        <p:spPr>
          <a:xfrm>
            <a:off x="5818364" y="5761673"/>
            <a:ext cx="1311783" cy="438003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32015" rIns="0" bIns="0" rtlCol="0">
            <a:spAutoFit/>
          </a:bodyPr>
          <a:lstStyle/>
          <a:p>
            <a:pPr algn="ctr">
              <a:spcBef>
                <a:spcPts val="1038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51763" y="4371098"/>
            <a:ext cx="2052890" cy="2818448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5" name="object 15"/>
          <p:cNvSpPr txBox="1"/>
          <p:nvPr/>
        </p:nvSpPr>
        <p:spPr>
          <a:xfrm>
            <a:off x="8168677" y="4952810"/>
            <a:ext cx="1311085" cy="429541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3635" rIns="0" bIns="0" rtlCol="0">
            <a:spAutoFit/>
          </a:bodyPr>
          <a:lstStyle/>
          <a:p>
            <a:pPr algn="ctr">
              <a:spcBef>
                <a:spcPts val="974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98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59386" y="5527536"/>
            <a:ext cx="3445002" cy="1839848"/>
          </a:xfrm>
          <a:custGeom>
            <a:avLst/>
            <a:gdLst/>
            <a:ahLst/>
            <a:cxnLst/>
            <a:rect l="l" t="t" r="r" b="b"/>
            <a:pathLst>
              <a:path w="3131820" h="1672590">
                <a:moveTo>
                  <a:pt x="174630" y="1378699"/>
                </a:moveTo>
                <a:lnTo>
                  <a:pt x="155551" y="1411681"/>
                </a:lnTo>
                <a:lnTo>
                  <a:pt x="203707" y="1437525"/>
                </a:lnTo>
                <a:lnTo>
                  <a:pt x="260731" y="1463954"/>
                </a:lnTo>
                <a:lnTo>
                  <a:pt x="319150" y="1488833"/>
                </a:lnTo>
                <a:lnTo>
                  <a:pt x="378841" y="1512277"/>
                </a:lnTo>
                <a:lnTo>
                  <a:pt x="439547" y="1534071"/>
                </a:lnTo>
                <a:lnTo>
                  <a:pt x="501269" y="1554327"/>
                </a:lnTo>
                <a:lnTo>
                  <a:pt x="564261" y="1573034"/>
                </a:lnTo>
                <a:lnTo>
                  <a:pt x="627888" y="1590116"/>
                </a:lnTo>
                <a:lnTo>
                  <a:pt x="692531" y="1605661"/>
                </a:lnTo>
                <a:lnTo>
                  <a:pt x="757808" y="1619554"/>
                </a:lnTo>
                <a:lnTo>
                  <a:pt x="823849" y="1631937"/>
                </a:lnTo>
                <a:lnTo>
                  <a:pt x="890524" y="1642567"/>
                </a:lnTo>
                <a:lnTo>
                  <a:pt x="957833" y="1651673"/>
                </a:lnTo>
                <a:lnTo>
                  <a:pt x="1025525" y="1659153"/>
                </a:lnTo>
                <a:lnTo>
                  <a:pt x="1093597" y="1664995"/>
                </a:lnTo>
                <a:lnTo>
                  <a:pt x="1162050" y="1669110"/>
                </a:lnTo>
                <a:lnTo>
                  <a:pt x="1230757" y="1671701"/>
                </a:lnTo>
                <a:lnTo>
                  <a:pt x="1299718" y="1672551"/>
                </a:lnTo>
                <a:lnTo>
                  <a:pt x="1368552" y="1671688"/>
                </a:lnTo>
                <a:lnTo>
                  <a:pt x="1437640" y="1669186"/>
                </a:lnTo>
                <a:lnTo>
                  <a:pt x="1506728" y="1664970"/>
                </a:lnTo>
                <a:lnTo>
                  <a:pt x="1575562" y="1659102"/>
                </a:lnTo>
                <a:lnTo>
                  <a:pt x="1644269" y="1651431"/>
                </a:lnTo>
                <a:lnTo>
                  <a:pt x="1712722" y="1642122"/>
                </a:lnTo>
                <a:lnTo>
                  <a:pt x="1759990" y="1634464"/>
                </a:lnTo>
                <a:lnTo>
                  <a:pt x="1299210" y="1634464"/>
                </a:lnTo>
                <a:lnTo>
                  <a:pt x="1231264" y="1633601"/>
                </a:lnTo>
                <a:lnTo>
                  <a:pt x="1163447" y="1631035"/>
                </a:lnTo>
                <a:lnTo>
                  <a:pt x="1095883" y="1626971"/>
                </a:lnTo>
                <a:lnTo>
                  <a:pt x="1028700" y="1621193"/>
                </a:lnTo>
                <a:lnTo>
                  <a:pt x="961898" y="1613801"/>
                </a:lnTo>
                <a:lnTo>
                  <a:pt x="895604" y="1604822"/>
                </a:lnTo>
                <a:lnTo>
                  <a:pt x="829944" y="1594307"/>
                </a:lnTo>
                <a:lnTo>
                  <a:pt x="764920" y="1582115"/>
                </a:lnTo>
                <a:lnTo>
                  <a:pt x="700405" y="1568386"/>
                </a:lnTo>
                <a:lnTo>
                  <a:pt x="636905" y="1553070"/>
                </a:lnTo>
                <a:lnTo>
                  <a:pt x="574039" y="1536242"/>
                </a:lnTo>
                <a:lnTo>
                  <a:pt x="512191" y="1517802"/>
                </a:lnTo>
                <a:lnTo>
                  <a:pt x="451485" y="1497863"/>
                </a:lnTo>
                <a:lnTo>
                  <a:pt x="391668" y="1476413"/>
                </a:lnTo>
                <a:lnTo>
                  <a:pt x="333120" y="1453375"/>
                </a:lnTo>
                <a:lnTo>
                  <a:pt x="275717" y="1428902"/>
                </a:lnTo>
                <a:lnTo>
                  <a:pt x="219710" y="1402956"/>
                </a:lnTo>
                <a:lnTo>
                  <a:pt x="174630" y="1378699"/>
                </a:lnTo>
                <a:close/>
              </a:path>
              <a:path w="3131820" h="1672590">
                <a:moveTo>
                  <a:pt x="2968625" y="0"/>
                </a:moveTo>
                <a:lnTo>
                  <a:pt x="2937129" y="21336"/>
                </a:lnTo>
                <a:lnTo>
                  <a:pt x="2955798" y="48895"/>
                </a:lnTo>
                <a:lnTo>
                  <a:pt x="2972816" y="76073"/>
                </a:lnTo>
                <a:lnTo>
                  <a:pt x="3003550" y="130810"/>
                </a:lnTo>
                <a:lnTo>
                  <a:pt x="3029585" y="185801"/>
                </a:lnTo>
                <a:lnTo>
                  <a:pt x="3051048" y="241046"/>
                </a:lnTo>
                <a:lnTo>
                  <a:pt x="3068193" y="296545"/>
                </a:lnTo>
                <a:lnTo>
                  <a:pt x="3080766" y="352044"/>
                </a:lnTo>
                <a:lnTo>
                  <a:pt x="3089148" y="407416"/>
                </a:lnTo>
                <a:lnTo>
                  <a:pt x="3093085" y="462915"/>
                </a:lnTo>
                <a:lnTo>
                  <a:pt x="3093593" y="490473"/>
                </a:lnTo>
                <a:lnTo>
                  <a:pt x="3092958" y="517906"/>
                </a:lnTo>
                <a:lnTo>
                  <a:pt x="3088640" y="572897"/>
                </a:lnTo>
                <a:lnTo>
                  <a:pt x="3080004" y="627507"/>
                </a:lnTo>
                <a:lnTo>
                  <a:pt x="3067431" y="681697"/>
                </a:lnTo>
                <a:lnTo>
                  <a:pt x="3050921" y="735317"/>
                </a:lnTo>
                <a:lnTo>
                  <a:pt x="3030347" y="788555"/>
                </a:lnTo>
                <a:lnTo>
                  <a:pt x="3005836" y="840841"/>
                </a:lnTo>
                <a:lnTo>
                  <a:pt x="2977515" y="892568"/>
                </a:lnTo>
                <a:lnTo>
                  <a:pt x="2945384" y="943267"/>
                </a:lnTo>
                <a:lnTo>
                  <a:pt x="2909443" y="993114"/>
                </a:lnTo>
                <a:lnTo>
                  <a:pt x="2869565" y="1041768"/>
                </a:lnTo>
                <a:lnTo>
                  <a:pt x="2826258" y="1089367"/>
                </a:lnTo>
                <a:lnTo>
                  <a:pt x="2779268" y="1135583"/>
                </a:lnTo>
                <a:lnTo>
                  <a:pt x="2728595" y="1180592"/>
                </a:lnTo>
                <a:lnTo>
                  <a:pt x="2674493" y="1223975"/>
                </a:lnTo>
                <a:lnTo>
                  <a:pt x="2616835" y="1265809"/>
                </a:lnTo>
                <a:lnTo>
                  <a:pt x="2555748" y="1306131"/>
                </a:lnTo>
                <a:lnTo>
                  <a:pt x="2491359" y="1344536"/>
                </a:lnTo>
                <a:lnTo>
                  <a:pt x="2457958" y="1362989"/>
                </a:lnTo>
                <a:lnTo>
                  <a:pt x="2423541" y="1381099"/>
                </a:lnTo>
                <a:lnTo>
                  <a:pt x="2388489" y="1398625"/>
                </a:lnTo>
                <a:lnTo>
                  <a:pt x="2352675" y="1415707"/>
                </a:lnTo>
                <a:lnTo>
                  <a:pt x="2315972" y="1432204"/>
                </a:lnTo>
                <a:lnTo>
                  <a:pt x="2278380" y="1448244"/>
                </a:lnTo>
                <a:lnTo>
                  <a:pt x="2240153" y="1463624"/>
                </a:lnTo>
                <a:lnTo>
                  <a:pt x="2201037" y="1478546"/>
                </a:lnTo>
                <a:lnTo>
                  <a:pt x="2161286" y="1492910"/>
                </a:lnTo>
                <a:lnTo>
                  <a:pt x="2120646" y="1506689"/>
                </a:lnTo>
                <a:lnTo>
                  <a:pt x="2079244" y="1519809"/>
                </a:lnTo>
                <a:lnTo>
                  <a:pt x="2037207" y="1532382"/>
                </a:lnTo>
                <a:lnTo>
                  <a:pt x="1972183" y="1550581"/>
                </a:lnTo>
                <a:lnTo>
                  <a:pt x="1906651" y="1566710"/>
                </a:lnTo>
                <a:lnTo>
                  <a:pt x="1840484" y="1580972"/>
                </a:lnTo>
                <a:lnTo>
                  <a:pt x="1773682" y="1593646"/>
                </a:lnTo>
                <a:lnTo>
                  <a:pt x="1706626" y="1604505"/>
                </a:lnTo>
                <a:lnTo>
                  <a:pt x="1639062" y="1613674"/>
                </a:lnTo>
                <a:lnTo>
                  <a:pt x="1571371" y="1621243"/>
                </a:lnTo>
                <a:lnTo>
                  <a:pt x="1503426" y="1626997"/>
                </a:lnTo>
                <a:lnTo>
                  <a:pt x="1435354" y="1631162"/>
                </a:lnTo>
                <a:lnTo>
                  <a:pt x="1367282" y="1633613"/>
                </a:lnTo>
                <a:lnTo>
                  <a:pt x="1299210" y="1634464"/>
                </a:lnTo>
                <a:lnTo>
                  <a:pt x="1759990" y="1634464"/>
                </a:lnTo>
                <a:lnTo>
                  <a:pt x="1848485" y="1618221"/>
                </a:lnTo>
                <a:lnTo>
                  <a:pt x="1915795" y="1603705"/>
                </a:lnTo>
                <a:lnTo>
                  <a:pt x="1982470" y="1587271"/>
                </a:lnTo>
                <a:lnTo>
                  <a:pt x="2048128" y="1568894"/>
                </a:lnTo>
                <a:lnTo>
                  <a:pt x="2090801" y="1556131"/>
                </a:lnTo>
                <a:lnTo>
                  <a:pt x="2132838" y="1542770"/>
                </a:lnTo>
                <a:lnTo>
                  <a:pt x="2174240" y="1528737"/>
                </a:lnTo>
                <a:lnTo>
                  <a:pt x="2214626" y="1514144"/>
                </a:lnTo>
                <a:lnTo>
                  <a:pt x="2254377" y="1498968"/>
                </a:lnTo>
                <a:lnTo>
                  <a:pt x="2293366" y="1483283"/>
                </a:lnTo>
                <a:lnTo>
                  <a:pt x="2331593" y="1466951"/>
                </a:lnTo>
                <a:lnTo>
                  <a:pt x="2369058" y="1450111"/>
                </a:lnTo>
                <a:lnTo>
                  <a:pt x="2405507" y="1432712"/>
                </a:lnTo>
                <a:lnTo>
                  <a:pt x="2441321" y="1414805"/>
                </a:lnTo>
                <a:lnTo>
                  <a:pt x="2476373" y="1396339"/>
                </a:lnTo>
                <a:lnTo>
                  <a:pt x="2510536" y="1377442"/>
                </a:lnTo>
                <a:lnTo>
                  <a:pt x="2543810" y="1358023"/>
                </a:lnTo>
                <a:lnTo>
                  <a:pt x="2576449" y="1338135"/>
                </a:lnTo>
                <a:lnTo>
                  <a:pt x="2638806" y="1296911"/>
                </a:lnTo>
                <a:lnTo>
                  <a:pt x="2697861" y="1253985"/>
                </a:lnTo>
                <a:lnTo>
                  <a:pt x="2753487" y="1209357"/>
                </a:lnTo>
                <a:lnTo>
                  <a:pt x="2805557" y="1163116"/>
                </a:lnTo>
                <a:lnTo>
                  <a:pt x="2853944" y="1115415"/>
                </a:lnTo>
                <a:lnTo>
                  <a:pt x="2898775" y="1066241"/>
                </a:lnTo>
                <a:lnTo>
                  <a:pt x="2939923" y="1015834"/>
                </a:lnTo>
                <a:lnTo>
                  <a:pt x="2977134" y="964145"/>
                </a:lnTo>
                <a:lnTo>
                  <a:pt x="3010662" y="911402"/>
                </a:lnTo>
                <a:lnTo>
                  <a:pt x="3040126" y="857592"/>
                </a:lnTo>
                <a:lnTo>
                  <a:pt x="3065653" y="802817"/>
                </a:lnTo>
                <a:lnTo>
                  <a:pt x="3087116" y="747280"/>
                </a:lnTo>
                <a:lnTo>
                  <a:pt x="3104388" y="690968"/>
                </a:lnTo>
                <a:lnTo>
                  <a:pt x="3117596" y="634111"/>
                </a:lnTo>
                <a:lnTo>
                  <a:pt x="3126486" y="576707"/>
                </a:lnTo>
                <a:lnTo>
                  <a:pt x="3130931" y="518922"/>
                </a:lnTo>
                <a:lnTo>
                  <a:pt x="3131693" y="489839"/>
                </a:lnTo>
                <a:lnTo>
                  <a:pt x="3131185" y="460756"/>
                </a:lnTo>
                <a:lnTo>
                  <a:pt x="3126867" y="402463"/>
                </a:lnTo>
                <a:lnTo>
                  <a:pt x="3118104" y="344170"/>
                </a:lnTo>
                <a:lnTo>
                  <a:pt x="3104769" y="286004"/>
                </a:lnTo>
                <a:lnTo>
                  <a:pt x="3086862" y="227965"/>
                </a:lnTo>
                <a:lnTo>
                  <a:pt x="3064383" y="170180"/>
                </a:lnTo>
                <a:lnTo>
                  <a:pt x="3037078" y="112776"/>
                </a:lnTo>
                <a:lnTo>
                  <a:pt x="3005074" y="55880"/>
                </a:lnTo>
                <a:lnTo>
                  <a:pt x="2987294" y="27559"/>
                </a:lnTo>
                <a:lnTo>
                  <a:pt x="2968625" y="0"/>
                </a:lnTo>
                <a:close/>
              </a:path>
              <a:path w="3131820" h="1672590">
                <a:moveTo>
                  <a:pt x="0" y="1300314"/>
                </a:moveTo>
                <a:lnTo>
                  <a:pt x="117093" y="1478165"/>
                </a:lnTo>
                <a:lnTo>
                  <a:pt x="155551" y="1411681"/>
                </a:lnTo>
                <a:lnTo>
                  <a:pt x="139319" y="1402969"/>
                </a:lnTo>
                <a:lnTo>
                  <a:pt x="157352" y="1369402"/>
                </a:lnTo>
                <a:lnTo>
                  <a:pt x="180007" y="1369402"/>
                </a:lnTo>
                <a:lnTo>
                  <a:pt x="212470" y="1313281"/>
                </a:lnTo>
                <a:lnTo>
                  <a:pt x="0" y="1300314"/>
                </a:lnTo>
                <a:close/>
              </a:path>
              <a:path w="3131820" h="1672590">
                <a:moveTo>
                  <a:pt x="157352" y="1369402"/>
                </a:moveTo>
                <a:lnTo>
                  <a:pt x="139319" y="1402969"/>
                </a:lnTo>
                <a:lnTo>
                  <a:pt x="155551" y="1411681"/>
                </a:lnTo>
                <a:lnTo>
                  <a:pt x="174630" y="1378699"/>
                </a:lnTo>
                <a:lnTo>
                  <a:pt x="157352" y="1369402"/>
                </a:lnTo>
                <a:close/>
              </a:path>
              <a:path w="3131820" h="1672590">
                <a:moveTo>
                  <a:pt x="180007" y="1369402"/>
                </a:moveTo>
                <a:lnTo>
                  <a:pt x="157352" y="1369402"/>
                </a:lnTo>
                <a:lnTo>
                  <a:pt x="174630" y="1378699"/>
                </a:lnTo>
                <a:lnTo>
                  <a:pt x="180007" y="13694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17" name="object 17"/>
          <p:cNvSpPr txBox="1"/>
          <p:nvPr/>
        </p:nvSpPr>
        <p:spPr>
          <a:xfrm>
            <a:off x="377190" y="4187896"/>
            <a:ext cx="4722559" cy="1635576"/>
          </a:xfrm>
          <a:prstGeom prst="rect">
            <a:avLst/>
          </a:prstGeom>
        </p:spPr>
        <p:txBody>
          <a:bodyPr vert="horz" wrap="square" lIns="0" tIns="81026" rIns="0" bIns="0" rtlCol="0">
            <a:spAutoFit/>
          </a:bodyPr>
          <a:lstStyle/>
          <a:p>
            <a:pPr marL="13970">
              <a:spcBef>
                <a:spcPts val="638"/>
              </a:spcBef>
            </a:pPr>
            <a:r>
              <a:rPr sz="2200" spc="-6" dirty="0">
                <a:latin typeface="Courier New"/>
                <a:cs typeface="Courier New"/>
              </a:rPr>
              <a:t>def f( x</a:t>
            </a:r>
            <a:r>
              <a:rPr sz="2200" spc="-66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):</a:t>
            </a:r>
            <a:endParaRPr sz="2200">
              <a:latin typeface="Courier New"/>
              <a:cs typeface="Courier New"/>
            </a:endParaRPr>
          </a:p>
          <a:p>
            <a:pPr marL="684530">
              <a:spcBef>
                <a:spcPts val="528"/>
              </a:spcBef>
            </a:pPr>
            <a:r>
              <a:rPr sz="2200" spc="-6" dirty="0">
                <a:latin typeface="Courier New"/>
                <a:cs typeface="Courier New"/>
              </a:rPr>
              <a:t>x = x +</a:t>
            </a:r>
            <a:r>
              <a:rPr sz="2200" spc="-77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1</a:t>
            </a:r>
            <a:endParaRPr sz="2200">
              <a:latin typeface="Courier New"/>
              <a:cs typeface="Courier New"/>
            </a:endParaRPr>
          </a:p>
          <a:p>
            <a:pPr marL="684530" marR="5588">
              <a:lnSpc>
                <a:spcPct val="120000"/>
              </a:lnSpc>
            </a:pPr>
            <a:r>
              <a:rPr sz="2200" spc="-6" dirty="0">
                <a:latin typeface="Courier New"/>
                <a:cs typeface="Courier New"/>
              </a:rPr>
              <a:t>print('in f(x): x =', x)  return</a:t>
            </a:r>
            <a:r>
              <a:rPr sz="2200" spc="-83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x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04"/>
              </a:lnSpc>
            </a:pPr>
            <a:fld id="{81D60167-4931-47E6-BA6A-407CBD079E47}" type="slidenum">
              <a:rPr spc="-61" dirty="0"/>
              <a:pPr marL="27940">
                <a:lnSpc>
                  <a:spcPts val="1204"/>
                </a:lnSpc>
              </a:pPr>
              <a:t>8</a:t>
            </a:fld>
            <a:endParaRPr spc="-61" dirty="0"/>
          </a:p>
        </p:txBody>
      </p:sp>
      <p:sp>
        <p:nvSpPr>
          <p:cNvPr id="18" name="object 18"/>
          <p:cNvSpPr txBox="1"/>
          <p:nvPr/>
        </p:nvSpPr>
        <p:spPr>
          <a:xfrm>
            <a:off x="377190" y="6195386"/>
            <a:ext cx="1704340" cy="840102"/>
          </a:xfrm>
          <a:prstGeom prst="rect">
            <a:avLst/>
          </a:prstGeom>
        </p:spPr>
        <p:txBody>
          <a:bodyPr vert="horz" wrap="square" lIns="0" tIns="85217" rIns="0" bIns="0" rtlCol="0">
            <a:spAutoFit/>
          </a:bodyPr>
          <a:lstStyle/>
          <a:p>
            <a:pPr marL="13970">
              <a:spcBef>
                <a:spcPts val="671"/>
              </a:spcBef>
            </a:pPr>
            <a:r>
              <a:rPr sz="2200" spc="-6" dirty="0">
                <a:latin typeface="Courier New"/>
                <a:cs typeface="Courier New"/>
              </a:rPr>
              <a:t>x =</a:t>
            </a:r>
            <a:r>
              <a:rPr sz="2200" spc="-94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3</a:t>
            </a:r>
            <a:endParaRPr sz="2200">
              <a:latin typeface="Courier New"/>
              <a:cs typeface="Courier New"/>
            </a:endParaRPr>
          </a:p>
          <a:p>
            <a:pPr marL="13970">
              <a:spcBef>
                <a:spcPts val="560"/>
              </a:spcBef>
            </a:pPr>
            <a:r>
              <a:rPr sz="2200" spc="-6" dirty="0">
                <a:latin typeface="Courier New"/>
                <a:cs typeface="Courier New"/>
              </a:rPr>
              <a:t>z = f( x</a:t>
            </a:r>
            <a:r>
              <a:rPr sz="2200" spc="-72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)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1763" y="4371098"/>
            <a:ext cx="2052890" cy="2105192"/>
          </a:xfrm>
          <a:prstGeom prst="rect">
            <a:avLst/>
          </a:prstGeom>
          <a:ln w="16001">
            <a:solidFill>
              <a:srgbClr val="001344"/>
            </a:solidFill>
          </a:ln>
        </p:spPr>
        <p:txBody>
          <a:bodyPr vert="horz" wrap="square" lIns="0" tIns="25146" rIns="0" bIns="0" rtlCol="0">
            <a:spAutoFit/>
          </a:bodyPr>
          <a:lstStyle/>
          <a:p>
            <a:pPr marL="91504">
              <a:spcBef>
                <a:spcPts val="198"/>
              </a:spcBef>
            </a:pPr>
            <a:r>
              <a:rPr sz="1980" spc="44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980" spc="-19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  <a:p>
            <a:pPr>
              <a:spcBef>
                <a:spcPts val="11"/>
              </a:spcBef>
            </a:pPr>
            <a:endParaRPr sz="2365">
              <a:latin typeface="Times"/>
              <a:cs typeface="Times"/>
            </a:endParaRPr>
          </a:p>
          <a:p>
            <a:pPr marL="91504"/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980">
              <a:latin typeface="Times"/>
              <a:cs typeface="Times"/>
            </a:endParaRPr>
          </a:p>
          <a:p>
            <a:pPr marL="284290">
              <a:spcBef>
                <a:spcPts val="1458"/>
              </a:spcBef>
            </a:pPr>
            <a:r>
              <a:rPr sz="1980" spc="-50" dirty="0">
                <a:solidFill>
                  <a:srgbClr val="FF0000"/>
                </a:solidFill>
                <a:latin typeface="Arial"/>
                <a:cs typeface="Arial"/>
              </a:rPr>
              <a:t>returns</a:t>
            </a:r>
            <a:r>
              <a:rPr sz="1980" spc="-18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80" spc="-99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9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98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885" y="2026234"/>
            <a:ext cx="8222742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1869" y="1120140"/>
            <a:ext cx="5633821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4400" u="none" kern="1200" spc="-110" dirty="0"/>
              <a:t>VARIABLE SCOPE</a:t>
            </a:r>
          </a:p>
        </p:txBody>
      </p:sp>
      <p:sp>
        <p:nvSpPr>
          <p:cNvPr id="4" name="object 4"/>
          <p:cNvSpPr/>
          <p:nvPr/>
        </p:nvSpPr>
        <p:spPr>
          <a:xfrm>
            <a:off x="5202289" y="4371098"/>
            <a:ext cx="2052890" cy="2818448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5" name="object 5"/>
          <p:cNvSpPr/>
          <p:nvPr/>
        </p:nvSpPr>
        <p:spPr>
          <a:xfrm>
            <a:off x="5202289" y="4371098"/>
            <a:ext cx="2052890" cy="2818448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 sz="1980"/>
          </a:p>
        </p:txBody>
      </p:sp>
      <p:sp>
        <p:nvSpPr>
          <p:cNvPr id="6" name="object 6"/>
          <p:cNvSpPr txBox="1"/>
          <p:nvPr/>
        </p:nvSpPr>
        <p:spPr>
          <a:xfrm>
            <a:off x="5288762" y="4391076"/>
            <a:ext cx="1336929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94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80" spc="-132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5060788" y="8023605"/>
            <a:ext cx="951357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051"/>
              </a:lnSpc>
            </a:pPr>
            <a:r>
              <a:rPr spc="-50" dirty="0"/>
              <a:t>6.0001 </a:t>
            </a:r>
            <a:r>
              <a:rPr spc="-160" dirty="0"/>
              <a:t>LECTURE</a:t>
            </a:r>
            <a:r>
              <a:rPr spc="-171" dirty="0"/>
              <a:t> </a:t>
            </a:r>
            <a:r>
              <a:rPr spc="-50" dirty="0"/>
              <a:t>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9481844" y="7943146"/>
            <a:ext cx="20465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>
              <a:lnSpc>
                <a:spcPts val="1204"/>
              </a:lnSpc>
            </a:pPr>
            <a:fld id="{81D60167-4931-47E6-BA6A-407CBD079E47}" type="slidenum">
              <a:rPr spc="-61" dirty="0"/>
              <a:pPr marL="27940">
                <a:lnSpc>
                  <a:spcPts val="1204"/>
                </a:lnSpc>
              </a:pPr>
              <a:t>9</a:t>
            </a:fld>
            <a:endParaRPr spc="-61" dirty="0"/>
          </a:p>
        </p:txBody>
      </p:sp>
      <p:sp>
        <p:nvSpPr>
          <p:cNvPr id="7" name="object 7"/>
          <p:cNvSpPr txBox="1"/>
          <p:nvPr/>
        </p:nvSpPr>
        <p:spPr>
          <a:xfrm>
            <a:off x="5288762" y="4994579"/>
            <a:ext cx="104775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44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98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8762" y="5900116"/>
            <a:ext cx="13690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13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98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8762" y="6805371"/>
            <a:ext cx="127826" cy="31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>
              <a:spcBef>
                <a:spcPts val="110"/>
              </a:spcBef>
            </a:pPr>
            <a:r>
              <a:rPr sz="1980" spc="-209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98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8364" y="4952810"/>
            <a:ext cx="1311783" cy="586827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9542" indent="-40513">
              <a:lnSpc>
                <a:spcPts val="2160"/>
              </a:lnSpc>
            </a:pPr>
            <a:r>
              <a:rPr sz="1980" spc="-171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980">
              <a:latin typeface="Arial"/>
              <a:cs typeface="Arial"/>
            </a:endParaRPr>
          </a:p>
          <a:p>
            <a:pPr marL="399542"/>
            <a:r>
              <a:rPr sz="1980" spc="-11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98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8364" y="5761673"/>
            <a:ext cx="1311783" cy="429541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3635" rIns="0" bIns="0" rtlCol="0">
            <a:spAutoFit/>
          </a:bodyPr>
          <a:lstStyle/>
          <a:p>
            <a:pPr algn="ctr">
              <a:spcBef>
                <a:spcPts val="974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8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8364" y="6547903"/>
            <a:ext cx="1311783" cy="42883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22936" rIns="0" bIns="0" rtlCol="0">
            <a:spAutoFit/>
          </a:bodyPr>
          <a:lstStyle/>
          <a:p>
            <a:pPr algn="ctr">
              <a:spcBef>
                <a:spcPts val="968"/>
              </a:spcBef>
            </a:pPr>
            <a:r>
              <a:rPr sz="1980" spc="-99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98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7190" y="4187896"/>
            <a:ext cx="4722559" cy="1635576"/>
          </a:xfrm>
          <a:prstGeom prst="rect">
            <a:avLst/>
          </a:prstGeom>
        </p:spPr>
        <p:txBody>
          <a:bodyPr vert="horz" wrap="square" lIns="0" tIns="81026" rIns="0" bIns="0" rtlCol="0">
            <a:spAutoFit/>
          </a:bodyPr>
          <a:lstStyle/>
          <a:p>
            <a:pPr marL="13970">
              <a:spcBef>
                <a:spcPts val="638"/>
              </a:spcBef>
            </a:pPr>
            <a:r>
              <a:rPr sz="2200" spc="-6" dirty="0">
                <a:latin typeface="Courier New"/>
                <a:cs typeface="Courier New"/>
              </a:rPr>
              <a:t>def f( x</a:t>
            </a:r>
            <a:r>
              <a:rPr sz="2200" spc="-66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):</a:t>
            </a:r>
            <a:endParaRPr sz="2200">
              <a:latin typeface="Courier New"/>
              <a:cs typeface="Courier New"/>
            </a:endParaRPr>
          </a:p>
          <a:p>
            <a:pPr marL="684530">
              <a:spcBef>
                <a:spcPts val="528"/>
              </a:spcBef>
            </a:pPr>
            <a:r>
              <a:rPr sz="2200" spc="-6" dirty="0">
                <a:latin typeface="Courier New"/>
                <a:cs typeface="Courier New"/>
              </a:rPr>
              <a:t>x = x +</a:t>
            </a:r>
            <a:r>
              <a:rPr sz="2200" spc="-77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1</a:t>
            </a:r>
            <a:endParaRPr sz="2200">
              <a:latin typeface="Courier New"/>
              <a:cs typeface="Courier New"/>
            </a:endParaRPr>
          </a:p>
          <a:p>
            <a:pPr marL="684530" marR="5588">
              <a:lnSpc>
                <a:spcPct val="120000"/>
              </a:lnSpc>
            </a:pPr>
            <a:r>
              <a:rPr sz="2200" spc="-6" dirty="0">
                <a:latin typeface="Courier New"/>
                <a:cs typeface="Courier New"/>
              </a:rPr>
              <a:t>print('in f(x): x =', x)  return</a:t>
            </a:r>
            <a:r>
              <a:rPr sz="2200" spc="-83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x</a:t>
            </a:r>
            <a:endParaRPr sz="22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7190" y="6195386"/>
            <a:ext cx="1704340" cy="840102"/>
          </a:xfrm>
          <a:prstGeom prst="rect">
            <a:avLst/>
          </a:prstGeom>
        </p:spPr>
        <p:txBody>
          <a:bodyPr vert="horz" wrap="square" lIns="0" tIns="85217" rIns="0" bIns="0" rtlCol="0">
            <a:spAutoFit/>
          </a:bodyPr>
          <a:lstStyle/>
          <a:p>
            <a:pPr marL="13970">
              <a:spcBef>
                <a:spcPts val="671"/>
              </a:spcBef>
            </a:pPr>
            <a:r>
              <a:rPr sz="2200" spc="-6" dirty="0">
                <a:latin typeface="Courier New"/>
                <a:cs typeface="Courier New"/>
              </a:rPr>
              <a:t>x =</a:t>
            </a:r>
            <a:r>
              <a:rPr sz="2200" spc="-94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3</a:t>
            </a:r>
            <a:endParaRPr sz="2200">
              <a:latin typeface="Courier New"/>
              <a:cs typeface="Courier New"/>
            </a:endParaRPr>
          </a:p>
          <a:p>
            <a:pPr marL="13970">
              <a:spcBef>
                <a:spcPts val="560"/>
              </a:spcBef>
            </a:pPr>
            <a:r>
              <a:rPr sz="2200" spc="-6" dirty="0">
                <a:latin typeface="Courier New"/>
                <a:cs typeface="Courier New"/>
              </a:rPr>
              <a:t>z = f( x</a:t>
            </a:r>
            <a:r>
              <a:rPr sz="2200" spc="-72" dirty="0">
                <a:latin typeface="Courier New"/>
                <a:cs typeface="Courier New"/>
              </a:rPr>
              <a:t> </a:t>
            </a:r>
            <a:r>
              <a:rPr sz="2200" spc="-6" dirty="0">
                <a:latin typeface="Courier New"/>
                <a:cs typeface="Courier New"/>
              </a:rPr>
              <a:t>)</a:t>
            </a:r>
            <a:endParaRPr sz="22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515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2756</Words>
  <Application>Microsoft Macintosh PowerPoint</Application>
  <PresentationFormat>Custom</PresentationFormat>
  <Paragraphs>919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 Black</vt:lpstr>
      <vt:lpstr>Arial Unicode MS</vt:lpstr>
      <vt:lpstr>Calibri</vt:lpstr>
      <vt:lpstr>Courier</vt:lpstr>
      <vt:lpstr>Courier New</vt:lpstr>
      <vt:lpstr>Helvetica</vt:lpstr>
      <vt:lpstr>Times</vt:lpstr>
      <vt:lpstr>Arial</vt:lpstr>
      <vt:lpstr>Office Theme</vt:lpstr>
      <vt:lpstr>ADVANCED FUNCTIONS</vt:lpstr>
      <vt:lpstr>DECOMPOSITION,  ABSTRACTION,  FUNCTIONS</vt:lpstr>
      <vt:lpstr>Focus on important functionality by using Abstraction</vt:lpstr>
      <vt:lpstr>HOW TO  WRITE and CALL/INVOKE A FUNCTION</vt:lpstr>
      <vt:lpstr>VARIABLE SCOPE</vt:lpstr>
      <vt:lpstr>VARIABLE SCOPE</vt:lpstr>
      <vt:lpstr>VARIABLE SCOPE</vt:lpstr>
      <vt:lpstr>VARIABLE SCOPE</vt:lpstr>
      <vt:lpstr>VARIABLE SCOPE</vt:lpstr>
      <vt:lpstr>ONE  WARNING IF NO return STATEMENT </vt:lpstr>
      <vt:lpstr>return</vt:lpstr>
      <vt:lpstr>FUNCTIONS  AS ARGUMENTS</vt:lpstr>
      <vt:lpstr>FUNCTIONS  AS ARGUMENTS</vt:lpstr>
      <vt:lpstr>FUNCTIONS  AS ARGUMENTS</vt:lpstr>
      <vt:lpstr>FUNCTIONS  AS ARGUMENTS </vt:lpstr>
      <vt:lpstr>SCOPE  EXAMPLE</vt:lpstr>
      <vt:lpstr>SCOPE  EXAMPLE</vt:lpstr>
      <vt:lpstr>SCOPE DETAILS</vt:lpstr>
      <vt:lpstr>SCOPE DETAILS</vt:lpstr>
      <vt:lpstr>SCOPE DETAILS</vt:lpstr>
      <vt:lpstr>SCOPE DETAILS</vt:lpstr>
      <vt:lpstr>SCOPE DETAILS</vt:lpstr>
      <vt:lpstr>SCOPE DETAILS</vt:lpstr>
      <vt:lpstr>RECURSION  Recursion is the process of repeating items in a self-similar way.</vt:lpstr>
      <vt:lpstr>WHAT  IS RECURSION? </vt:lpstr>
      <vt:lpstr>ITERATIVE  ALGORITHMS SO FAR</vt:lpstr>
      <vt:lpstr>PowerPoint Presentation</vt:lpstr>
      <vt:lpstr>MULTIPLICATION – RECURSIVE SOLUTION </vt:lpstr>
      <vt:lpstr>FACTORIAL </vt:lpstr>
      <vt:lpstr>def fact(n):</vt:lpstr>
      <vt:lpstr>SOME OBSERVATIONS </vt:lpstr>
      <vt:lpstr>ITERATION  vs.</vt:lpstr>
      <vt:lpstr>RECURSION WITH MULTIPLE  BASE CASES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FIBONACCI</vt:lpstr>
      <vt:lpstr>FIBONACCI </vt:lpstr>
      <vt:lpstr>FIBONACCI </vt:lpstr>
      <vt:lpstr>DICTIONARIES</vt:lpstr>
      <vt:lpstr>HOW TO STORE STUDENT INFO </vt:lpstr>
      <vt:lpstr>HOW TO UPDATE/RETRIEVE  STUDENT INFO </vt:lpstr>
      <vt:lpstr>A BETTER AND CLEANER WAY –  A DICTIONARY </vt:lpstr>
      <vt:lpstr>A PYTHON DICTIONARY </vt:lpstr>
      <vt:lpstr>DICTIONARY LOOKUP </vt:lpstr>
      <vt:lpstr>PowerPoint Presentation</vt:lpstr>
      <vt:lpstr>PowerPoint Presentation</vt:lpstr>
      <vt:lpstr>DICTIONARY  KEYS   and VALUES</vt:lpstr>
      <vt:lpstr>list</vt:lpstr>
      <vt:lpstr>CREATING  A DICTIONARY </vt:lpstr>
      <vt:lpstr>USING THE DICTIONARY </vt:lpstr>
      <vt:lpstr>LEVERAGING DICTIONARY  PROPERTIES </vt:lpstr>
      <vt:lpstr>FIBONACCI  RECURSIVE CODE </vt:lpstr>
      <vt:lpstr>INEFFICIENT FIBONACCI</vt:lpstr>
      <vt:lpstr>FIBONACCI WITH A  DICTIONARY </vt:lpstr>
      <vt:lpstr>EFFICIENCY GAINS 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MIT6_0001F16_Recursion, Dictionaries</dc:title>
  <dc:creator>Grimson, Eric</dc:creator>
  <cp:lastModifiedBy>Andy Somogyi</cp:lastModifiedBy>
  <cp:revision>13</cp:revision>
  <dcterms:created xsi:type="dcterms:W3CDTF">2017-07-24T20:40:27Z</dcterms:created>
  <dcterms:modified xsi:type="dcterms:W3CDTF">2017-07-30T04:53:20Z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2016-09-26T00:00:00Z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2017-07-25T00:00:00Z</vt:filetime>
  </property>
</Properties>
</file>