
<file path=[Content_Types].xml><?xml version="1.0" encoding="utf-8"?>
<Types xmlns="http://schemas.openxmlformats.org/package/2006/content-types"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95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5" r:id="rId12"/>
    <p:sldId id="304" r:id="rId13"/>
    <p:sldId id="306" r:id="rId14"/>
  </p:sldIdLst>
  <p:sldSz cx="10058400" cy="7772400"/>
  <p:notesSz cx="10058400" cy="7772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58" autoAdjust="0"/>
    <p:restoredTop sz="94643"/>
  </p:normalViewPr>
  <p:slideViewPr>
    <p:cSldViewPr>
      <p:cViewPr varScale="1">
        <p:scale>
          <a:sx n="106" d="100"/>
          <a:sy n="106" d="100"/>
        </p:scale>
        <p:origin x="1192" y="16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97538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94EC7D-370E-B443-960C-302129F1F919}" type="datetimeFigureOut">
              <a:rPr lang="en-US" smtClean="0"/>
              <a:t>7/31/18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98CE54-8B40-3944-B776-FF0DF991B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73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Arial Unicode MS"/>
                <a:cs typeface="Arial Unicode MS"/>
              </a:defRPr>
            </a:lvl1pPr>
          </a:lstStyle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pc="-45" dirty="0"/>
              <a:t>6.0001 </a:t>
            </a:r>
            <a:r>
              <a:rPr spc="-145" dirty="0"/>
              <a:t>LECTURE</a:t>
            </a:r>
            <a:r>
              <a:rPr spc="-105" dirty="0"/>
              <a:t> </a:t>
            </a:r>
            <a:r>
              <a:rPr spc="-45" dirty="0"/>
              <a:t>6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7/31/18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chemeClr val="bg1"/>
                </a:solidFill>
                <a:latin typeface="Arial Unicode MS"/>
                <a:cs typeface="Arial Unicode MS"/>
              </a:defRPr>
            </a:lvl1pPr>
          </a:lstStyle>
          <a:p>
            <a:pPr marL="254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pc="-55" dirty="0"/>
              <a:t>‹#›</a:t>
            </a:fld>
            <a:endParaRPr spc="-5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 u="sng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Courier"/>
                <a:cs typeface="Courie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Arial Unicode MS"/>
                <a:cs typeface="Arial Unicode MS"/>
              </a:defRPr>
            </a:lvl1pPr>
          </a:lstStyle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pc="-45" dirty="0"/>
              <a:t>6.0001 </a:t>
            </a:r>
            <a:r>
              <a:rPr spc="-145" dirty="0"/>
              <a:t>LECTURE</a:t>
            </a:r>
            <a:r>
              <a:rPr spc="-105" dirty="0"/>
              <a:t> </a:t>
            </a:r>
            <a:r>
              <a:rPr spc="-45" dirty="0"/>
              <a:t>6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7/31/18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chemeClr val="bg1"/>
                </a:solidFill>
                <a:latin typeface="Arial Unicode MS"/>
                <a:cs typeface="Arial Unicode MS"/>
              </a:defRPr>
            </a:lvl1pPr>
          </a:lstStyle>
          <a:p>
            <a:pPr marL="254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pc="-55" dirty="0"/>
              <a:t>‹#›</a:t>
            </a:fld>
            <a:endParaRPr spc="-5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 u="sng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267458" y="2305474"/>
            <a:ext cx="3149600" cy="4060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C0000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67274" y="2275781"/>
            <a:ext cx="4278630" cy="4361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ourier"/>
                <a:cs typeface="Courier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Arial Unicode MS"/>
                <a:cs typeface="Arial Unicode MS"/>
              </a:defRPr>
            </a:lvl1pPr>
          </a:lstStyle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pc="-45" dirty="0"/>
              <a:t>6.0001 </a:t>
            </a:r>
            <a:r>
              <a:rPr spc="-145" dirty="0"/>
              <a:t>LECTURE</a:t>
            </a:r>
            <a:r>
              <a:rPr spc="-105" dirty="0"/>
              <a:t> </a:t>
            </a:r>
            <a:r>
              <a:rPr spc="-45" dirty="0"/>
              <a:t>6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7/31/18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chemeClr val="bg1"/>
                </a:solidFill>
                <a:latin typeface="Arial Unicode MS"/>
                <a:cs typeface="Arial Unicode MS"/>
              </a:defRPr>
            </a:lvl1pPr>
          </a:lstStyle>
          <a:p>
            <a:pPr marL="254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pc="-55" dirty="0"/>
              <a:t>‹#›</a:t>
            </a:fld>
            <a:endParaRPr spc="-5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 u="sng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Arial Unicode MS"/>
                <a:cs typeface="Arial Unicode MS"/>
              </a:defRPr>
            </a:lvl1pPr>
          </a:lstStyle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pc="-45" dirty="0"/>
              <a:t>6.0001 </a:t>
            </a:r>
            <a:r>
              <a:rPr spc="-145" dirty="0"/>
              <a:t>LECTURE</a:t>
            </a:r>
            <a:r>
              <a:rPr spc="-105" dirty="0"/>
              <a:t> </a:t>
            </a:r>
            <a:r>
              <a:rPr spc="-45" dirty="0"/>
              <a:t>6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7/31/18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chemeClr val="bg1"/>
                </a:solidFill>
                <a:latin typeface="Arial Unicode MS"/>
                <a:cs typeface="Arial Unicode MS"/>
              </a:defRPr>
            </a:lvl1pPr>
          </a:lstStyle>
          <a:p>
            <a:pPr marL="254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pc="-55" dirty="0"/>
              <a:t>‹#›</a:t>
            </a:fld>
            <a:endParaRPr spc="-5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Arial Unicode MS"/>
                <a:cs typeface="Arial Unicode MS"/>
              </a:defRPr>
            </a:lvl1pPr>
          </a:lstStyle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pc="-45" dirty="0"/>
              <a:t>6.0001 </a:t>
            </a:r>
            <a:r>
              <a:rPr spc="-145" dirty="0"/>
              <a:t>LECTURE</a:t>
            </a:r>
            <a:r>
              <a:rPr spc="-105" dirty="0"/>
              <a:t> </a:t>
            </a:r>
            <a:r>
              <a:rPr spc="-45" dirty="0"/>
              <a:t>6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7/31/18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chemeClr val="bg1"/>
                </a:solidFill>
                <a:latin typeface="Arial Unicode MS"/>
                <a:cs typeface="Arial Unicode MS"/>
              </a:defRPr>
            </a:lvl1pPr>
          </a:lstStyle>
          <a:p>
            <a:pPr marL="254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pc="-55" dirty="0"/>
              <a:t>‹#›</a:t>
            </a:fld>
            <a:endParaRPr spc="-5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57200" y="7033366"/>
            <a:ext cx="9144000" cy="281940"/>
          </a:xfrm>
          <a:custGeom>
            <a:avLst/>
            <a:gdLst/>
            <a:ahLst/>
            <a:cxnLst/>
            <a:rect l="l" t="t" r="r" b="b"/>
            <a:pathLst>
              <a:path w="9144000" h="281940">
                <a:moveTo>
                  <a:pt x="0" y="281833"/>
                </a:moveTo>
                <a:lnTo>
                  <a:pt x="9144000" y="281833"/>
                </a:lnTo>
                <a:lnTo>
                  <a:pt x="9144000" y="0"/>
                </a:lnTo>
                <a:lnTo>
                  <a:pt x="0" y="0"/>
                </a:lnTo>
                <a:lnTo>
                  <a:pt x="0" y="281833"/>
                </a:lnTo>
                <a:close/>
              </a:path>
            </a:pathLst>
          </a:custGeom>
          <a:solidFill>
            <a:srgbClr val="002F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58898" y="782829"/>
            <a:ext cx="7477759" cy="13665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 u="sng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71196" y="2168388"/>
            <a:ext cx="8716007" cy="48107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ourier"/>
                <a:cs typeface="Courie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600716" y="7086368"/>
            <a:ext cx="864870" cy="165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chemeClr val="bg1"/>
                </a:solidFill>
                <a:latin typeface="Arial Unicode MS"/>
                <a:cs typeface="Arial Unicode MS"/>
              </a:defRPr>
            </a:lvl1pPr>
          </a:lstStyle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pc="-45" dirty="0"/>
              <a:t>6.0001 </a:t>
            </a:r>
            <a:r>
              <a:rPr spc="-145" dirty="0"/>
              <a:t>LECTURE</a:t>
            </a:r>
            <a:r>
              <a:rPr spc="-105" dirty="0"/>
              <a:t> </a:t>
            </a:r>
            <a:r>
              <a:rPr spc="-45" dirty="0"/>
              <a:t>6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7/31/18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619858" y="7013224"/>
            <a:ext cx="186054" cy="250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" b="0" i="0">
                <a:solidFill>
                  <a:schemeClr val="bg1"/>
                </a:solidFill>
                <a:latin typeface="Arial Unicode MS"/>
                <a:cs typeface="Arial Unicode MS"/>
              </a:defRPr>
            </a:lvl1pPr>
          </a:lstStyle>
          <a:p>
            <a:pPr marL="254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pc="-55" dirty="0"/>
              <a:t>‹#›</a:t>
            </a:fld>
            <a:endParaRPr spc="-5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11" y="6791515"/>
            <a:ext cx="9142095" cy="64135"/>
          </a:xfrm>
          <a:custGeom>
            <a:avLst/>
            <a:gdLst/>
            <a:ahLst/>
            <a:cxnLst/>
            <a:rect l="l" t="t" r="r" b="b"/>
            <a:pathLst>
              <a:path w="9142095" h="64134">
                <a:moveTo>
                  <a:pt x="0" y="0"/>
                </a:moveTo>
                <a:lnTo>
                  <a:pt x="9141612" y="0"/>
                </a:lnTo>
                <a:lnTo>
                  <a:pt x="9141612" y="64008"/>
                </a:lnTo>
                <a:lnTo>
                  <a:pt x="0" y="64008"/>
                </a:lnTo>
                <a:lnTo>
                  <a:pt x="0" y="0"/>
                </a:lnTo>
                <a:close/>
              </a:path>
            </a:pathLst>
          </a:custGeom>
          <a:solidFill>
            <a:srgbClr val="6C6C6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62943" y="4800600"/>
            <a:ext cx="7403465" cy="0"/>
          </a:xfrm>
          <a:custGeom>
            <a:avLst/>
            <a:gdLst/>
            <a:ahLst/>
            <a:cxnLst/>
            <a:rect l="l" t="t" r="r" b="b"/>
            <a:pathLst>
              <a:path w="7403465">
                <a:moveTo>
                  <a:pt x="0" y="0"/>
                </a:moveTo>
                <a:lnTo>
                  <a:pt x="7402862" y="0"/>
                </a:lnTo>
              </a:path>
            </a:pathLst>
          </a:custGeom>
          <a:ln w="6346">
            <a:solidFill>
              <a:srgbClr val="9191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58900" y="2178813"/>
            <a:ext cx="7407508" cy="1246495"/>
          </a:xfrm>
          <a:prstGeom prst="rect">
            <a:avLst/>
          </a:prstGeom>
        </p:spPr>
        <p:txBody>
          <a:bodyPr vert="horz" wrap="square" lIns="0" tIns="205740" rIns="0" bIns="0" rtlCol="0">
            <a:spAutoFit/>
          </a:bodyPr>
          <a:lstStyle/>
          <a:p>
            <a:pPr marL="12700" marR="5080">
              <a:lnSpc>
                <a:spcPts val="8100"/>
              </a:lnSpc>
              <a:spcBef>
                <a:spcPts val="1620"/>
              </a:spcBef>
            </a:pPr>
            <a:r>
              <a:rPr lang="en-US" sz="7000" u="none" kern="1200" spc="-100">
                <a:solidFill>
                  <a:srgbClr val="262626"/>
                </a:solidFill>
              </a:rPr>
              <a:t>Random Walk</a:t>
            </a:r>
            <a:endParaRPr sz="7000" kern="1200" spc="-100" dirty="0"/>
          </a:p>
        </p:txBody>
      </p:sp>
      <p:sp>
        <p:nvSpPr>
          <p:cNvPr id="6" name="object 6"/>
          <p:cNvSpPr txBox="1"/>
          <p:nvPr/>
        </p:nvSpPr>
        <p:spPr>
          <a:xfrm>
            <a:off x="459581" y="6856762"/>
            <a:ext cx="9142095" cy="458470"/>
          </a:xfrm>
          <a:prstGeom prst="rect">
            <a:avLst/>
          </a:prstGeom>
          <a:solidFill>
            <a:srgbClr val="002F73"/>
          </a:solidFill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1250">
              <a:latin typeface="Times"/>
              <a:cs typeface="Times"/>
            </a:endParaRPr>
          </a:p>
          <a:p>
            <a:pPr marL="4153535">
              <a:lnSpc>
                <a:spcPct val="100000"/>
              </a:lnSpc>
              <a:tabLst>
                <a:tab pos="8253095" algn="l"/>
              </a:tabLst>
            </a:pPr>
            <a:r>
              <a:rPr sz="1350" spc="-120" baseline="3086" dirty="0">
                <a:solidFill>
                  <a:srgbClr val="FFFFFF"/>
                </a:solidFill>
                <a:latin typeface="Arial Unicode MS"/>
                <a:cs typeface="Arial Unicode MS"/>
              </a:rPr>
              <a:t>6.0001</a:t>
            </a:r>
            <a:r>
              <a:rPr sz="1350" spc="-60" baseline="3086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350" spc="-157" baseline="3086" dirty="0">
                <a:solidFill>
                  <a:srgbClr val="FFFFFF"/>
                </a:solidFill>
                <a:latin typeface="Arial Unicode MS"/>
                <a:cs typeface="Arial Unicode MS"/>
              </a:rPr>
              <a:t>LECTURE</a:t>
            </a:r>
            <a:r>
              <a:rPr sz="1350" spc="-60" baseline="3086" dirty="0">
                <a:solidFill>
                  <a:srgbClr val="FFFFFF"/>
                </a:solidFill>
                <a:latin typeface="Arial Unicode MS"/>
                <a:cs typeface="Arial Unicode MS"/>
              </a:rPr>
              <a:t> </a:t>
            </a:r>
            <a:r>
              <a:rPr sz="1350" spc="-127" baseline="3086" dirty="0">
                <a:solidFill>
                  <a:srgbClr val="FFFFFF"/>
                </a:solidFill>
                <a:latin typeface="Arial Unicode MS"/>
                <a:cs typeface="Arial Unicode MS"/>
              </a:rPr>
              <a:t>6	</a:t>
            </a:r>
            <a:r>
              <a:rPr sz="1050" spc="-80" dirty="0">
                <a:solidFill>
                  <a:srgbClr val="FFFFFF"/>
                </a:solidFill>
                <a:latin typeface="Arial Unicode MS"/>
                <a:cs typeface="Arial Unicode MS"/>
              </a:rPr>
              <a:t>1 </a:t>
            </a:r>
            <a:endParaRPr sz="105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58900" y="612141"/>
            <a:ext cx="717295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kern="1200" spc="-100" dirty="0"/>
              <a:t>DICTIONARIES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619858" y="7075848"/>
            <a:ext cx="198755" cy="16799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z="1050" spc="-100" dirty="0">
                <a:solidFill>
                  <a:srgbClr val="FFFFFF"/>
                </a:solidFill>
                <a:latin typeface="Arial Unicode MS"/>
                <a:cs typeface="Arial Unicode MS"/>
              </a:rPr>
              <a:t>10</a:t>
            </a:fld>
            <a:endParaRPr sz="1050" spc="-10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4600716" y="7086368"/>
            <a:ext cx="864870" cy="145553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pc="-100" dirty="0"/>
              <a:t>6.0001 LECTURE 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710528" y="-872328"/>
            <a:ext cx="6637344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07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58900" y="612141"/>
            <a:ext cx="717295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kern="1200" spc="-100" dirty="0"/>
              <a:t>DICTIONARIES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619858" y="7075848"/>
            <a:ext cx="198755" cy="16799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z="1050" spc="-100" dirty="0">
                <a:solidFill>
                  <a:srgbClr val="FFFFFF"/>
                </a:solidFill>
                <a:latin typeface="Arial Unicode MS"/>
                <a:cs typeface="Arial Unicode MS"/>
              </a:rPr>
              <a:t>11</a:t>
            </a:fld>
            <a:endParaRPr sz="1050" spc="-10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4600716" y="7086368"/>
            <a:ext cx="864870" cy="145553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pc="-100" dirty="0"/>
              <a:t>6.0001 LECTURE 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870740" y="-880139"/>
            <a:ext cx="6621721" cy="89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83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58900" y="612141"/>
            <a:ext cx="717295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kern="1200" spc="-100" dirty="0"/>
              <a:t>DICTIONARIES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619858" y="7075848"/>
            <a:ext cx="198755" cy="16799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z="1050" spc="-100" dirty="0">
                <a:solidFill>
                  <a:srgbClr val="FFFFFF"/>
                </a:solidFill>
                <a:latin typeface="Arial Unicode MS"/>
                <a:cs typeface="Arial Unicode MS"/>
              </a:rPr>
              <a:t>12</a:t>
            </a:fld>
            <a:endParaRPr sz="1050" spc="-10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4600716" y="7086368"/>
            <a:ext cx="864870" cy="145553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pc="-100" dirty="0"/>
              <a:t>6.0001 LECTURE 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786783" y="-906531"/>
            <a:ext cx="6492737" cy="891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46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58900" y="612141"/>
            <a:ext cx="717295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kern="1200" spc="-100" dirty="0"/>
              <a:t>DICTIONARIES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619858" y="7075848"/>
            <a:ext cx="198755" cy="16799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z="1050" spc="-100" dirty="0">
                <a:solidFill>
                  <a:srgbClr val="FFFFFF"/>
                </a:solidFill>
                <a:latin typeface="Arial Unicode MS"/>
                <a:cs typeface="Arial Unicode MS"/>
              </a:rPr>
              <a:t>13</a:t>
            </a:fld>
            <a:endParaRPr sz="1050" spc="-10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4600716" y="7086368"/>
            <a:ext cx="864870" cy="145553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pc="-100" dirty="0"/>
              <a:t>6.0001 LECTURE 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759566" y="-768966"/>
            <a:ext cx="6310668" cy="876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43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58900" y="612141"/>
            <a:ext cx="717295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000" kern="1200" spc="-100" dirty="0"/>
              <a:t>Random Walk</a:t>
            </a:r>
            <a:endParaRPr sz="4000" kern="1200" spc="-100" dirty="0"/>
          </a:p>
        </p:txBody>
      </p:sp>
      <p:sp>
        <p:nvSpPr>
          <p:cNvPr id="3" name="object 3"/>
          <p:cNvSpPr txBox="1"/>
          <p:nvPr/>
        </p:nvSpPr>
        <p:spPr>
          <a:xfrm>
            <a:off x="8619858" y="7075848"/>
            <a:ext cx="198755" cy="16799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z="1050" spc="-100" dirty="0">
                <a:solidFill>
                  <a:srgbClr val="FFFFFF"/>
                </a:solidFill>
                <a:latin typeface="Arial Unicode MS"/>
                <a:cs typeface="Arial Unicode MS"/>
              </a:rPr>
              <a:t>2</a:t>
            </a:fld>
            <a:endParaRPr sz="1050" spc="-10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4600716" y="7086368"/>
            <a:ext cx="864870" cy="145553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pc="-100" dirty="0"/>
              <a:t>6.0001 LECTURE 6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311310" y="-65593"/>
            <a:ext cx="5443682" cy="8763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58900" y="612141"/>
            <a:ext cx="717295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000" kern="1200" spc="-100" dirty="0"/>
              <a:t>Brownian Motion</a:t>
            </a:r>
            <a:endParaRPr sz="4000" kern="1200" spc="-100" dirty="0"/>
          </a:p>
        </p:txBody>
      </p:sp>
      <p:sp>
        <p:nvSpPr>
          <p:cNvPr id="3" name="object 3"/>
          <p:cNvSpPr txBox="1"/>
          <p:nvPr/>
        </p:nvSpPr>
        <p:spPr>
          <a:xfrm>
            <a:off x="8619858" y="7075848"/>
            <a:ext cx="198755" cy="16799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z="1050" spc="-100" dirty="0">
                <a:solidFill>
                  <a:srgbClr val="FFFFFF"/>
                </a:solidFill>
                <a:latin typeface="Arial Unicode MS"/>
                <a:cs typeface="Arial Unicode MS"/>
              </a:rPr>
              <a:t>3</a:t>
            </a:fld>
            <a:endParaRPr sz="1050" spc="-10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4600716" y="7086368"/>
            <a:ext cx="864870" cy="145553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pc="-100" dirty="0"/>
              <a:t>6.0001 LECTURE 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330952" y="-13203"/>
            <a:ext cx="5228853" cy="815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71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58900" y="612141"/>
            <a:ext cx="717295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000" kern="1200" spc="-100" dirty="0"/>
              <a:t>Mean Squared Displacement</a:t>
            </a:r>
            <a:endParaRPr sz="4000" kern="1200" spc="-100" dirty="0"/>
          </a:p>
        </p:txBody>
      </p:sp>
      <p:sp>
        <p:nvSpPr>
          <p:cNvPr id="3" name="object 3"/>
          <p:cNvSpPr txBox="1"/>
          <p:nvPr/>
        </p:nvSpPr>
        <p:spPr>
          <a:xfrm>
            <a:off x="8619858" y="7075848"/>
            <a:ext cx="198755" cy="16799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z="1050" spc="-100" dirty="0">
                <a:solidFill>
                  <a:srgbClr val="FFFFFF"/>
                </a:solidFill>
                <a:latin typeface="Arial Unicode MS"/>
                <a:cs typeface="Arial Unicode MS"/>
              </a:rPr>
              <a:t>4</a:t>
            </a:fld>
            <a:endParaRPr sz="1050" spc="-10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4600716" y="7086368"/>
            <a:ext cx="864870" cy="145553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pc="-100" dirty="0"/>
              <a:t>6.0001 LECTURE 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349324" y="-179957"/>
            <a:ext cx="5192110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11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58900" y="612141"/>
            <a:ext cx="717295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000" kern="1200" spc="-100" dirty="0"/>
              <a:t>Random Walk Displacement</a:t>
            </a:r>
            <a:endParaRPr sz="4000" kern="1200" spc="-100" dirty="0"/>
          </a:p>
        </p:txBody>
      </p:sp>
      <p:sp>
        <p:nvSpPr>
          <p:cNvPr id="3" name="object 3"/>
          <p:cNvSpPr txBox="1"/>
          <p:nvPr/>
        </p:nvSpPr>
        <p:spPr>
          <a:xfrm>
            <a:off x="8619858" y="7075848"/>
            <a:ext cx="198755" cy="16799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z="1050" spc="-100" dirty="0">
                <a:solidFill>
                  <a:srgbClr val="FFFFFF"/>
                </a:solidFill>
                <a:latin typeface="Arial Unicode MS"/>
                <a:cs typeface="Arial Unicode MS"/>
              </a:rPr>
              <a:t>5</a:t>
            </a:fld>
            <a:endParaRPr sz="1050" spc="-10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4600716" y="7086368"/>
            <a:ext cx="864870" cy="145553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pc="-100" dirty="0"/>
              <a:t>6.0001 LECTURE 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242256" y="-218057"/>
            <a:ext cx="5192889" cy="876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609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58900" y="612141"/>
            <a:ext cx="717295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000" kern="1200" spc="-100" dirty="0"/>
              <a:t>Mean Squared Displacement</a:t>
            </a:r>
            <a:endParaRPr sz="4000" kern="1200" spc="-100" dirty="0"/>
          </a:p>
        </p:txBody>
      </p:sp>
      <p:sp>
        <p:nvSpPr>
          <p:cNvPr id="3" name="object 3"/>
          <p:cNvSpPr txBox="1"/>
          <p:nvPr/>
        </p:nvSpPr>
        <p:spPr>
          <a:xfrm>
            <a:off x="8619858" y="7075848"/>
            <a:ext cx="198755" cy="16799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z="1050" spc="-100" dirty="0">
                <a:solidFill>
                  <a:srgbClr val="FFFFFF"/>
                </a:solidFill>
                <a:latin typeface="Arial Unicode MS"/>
                <a:cs typeface="Arial Unicode MS"/>
              </a:rPr>
              <a:t>6</a:t>
            </a:fld>
            <a:endParaRPr sz="1050" spc="-10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4600716" y="7086368"/>
            <a:ext cx="864870" cy="145553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pc="-100" dirty="0"/>
              <a:t>6.0001 LECTURE 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166881" y="-256157"/>
            <a:ext cx="5556997" cy="883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731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2350" y="448535"/>
            <a:ext cx="83947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000" kern="1200" spc="-100" dirty="0"/>
              <a:t>Calculate Mean Square Displacement</a:t>
            </a:r>
            <a:endParaRPr sz="4000" kern="1200" spc="-100" dirty="0"/>
          </a:p>
        </p:txBody>
      </p:sp>
      <p:sp>
        <p:nvSpPr>
          <p:cNvPr id="3" name="object 3"/>
          <p:cNvSpPr txBox="1"/>
          <p:nvPr/>
        </p:nvSpPr>
        <p:spPr>
          <a:xfrm>
            <a:off x="8619858" y="7075848"/>
            <a:ext cx="198755" cy="16799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z="1050" spc="-100" dirty="0">
                <a:solidFill>
                  <a:srgbClr val="FFFFFF"/>
                </a:solidFill>
                <a:latin typeface="Arial Unicode MS"/>
                <a:cs typeface="Arial Unicode MS"/>
              </a:rPr>
              <a:t>7</a:t>
            </a:fld>
            <a:endParaRPr sz="1050" spc="-10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4600716" y="7086368"/>
            <a:ext cx="864870" cy="145553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pc="-100" dirty="0"/>
              <a:t>6.0001 LECTURE 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79431" y="-540413"/>
            <a:ext cx="5480538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384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58900" y="612141"/>
            <a:ext cx="717295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kern="1200" spc="-100" dirty="0"/>
              <a:t>DICTIONARIES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619858" y="7075848"/>
            <a:ext cx="198755" cy="16799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z="1050" spc="-100" dirty="0">
                <a:solidFill>
                  <a:srgbClr val="FFFFFF"/>
                </a:solidFill>
                <a:latin typeface="Arial Unicode MS"/>
                <a:cs typeface="Arial Unicode MS"/>
              </a:rPr>
              <a:t>8</a:t>
            </a:fld>
            <a:endParaRPr sz="1050" spc="-10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4600716" y="7086368"/>
            <a:ext cx="864870" cy="145553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pc="-100" dirty="0"/>
              <a:t>6.0001 LECTURE 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626446" y="-948266"/>
            <a:ext cx="663786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86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58900" y="612141"/>
            <a:ext cx="717295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kern="1200" spc="-100" dirty="0"/>
              <a:t>DICTIONARIES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619858" y="7075848"/>
            <a:ext cx="198755" cy="16799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50"/>
              </a:spcBef>
            </a:pPr>
            <a:fld id="{81D60167-4931-47E6-BA6A-407CBD079E47}" type="slidenum">
              <a:rPr sz="1050" spc="-100" dirty="0">
                <a:solidFill>
                  <a:srgbClr val="FFFFFF"/>
                </a:solidFill>
                <a:latin typeface="Arial Unicode MS"/>
                <a:cs typeface="Arial Unicode MS"/>
              </a:rPr>
              <a:t>9</a:t>
            </a:fld>
            <a:endParaRPr sz="1050" spc="-100">
              <a:latin typeface="Arial Unicode MS"/>
              <a:cs typeface="Arial Unicode M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4600716" y="7086368"/>
            <a:ext cx="864870" cy="145553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pc="-100" dirty="0"/>
              <a:t>6.0001 LECTURE 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010113" y="-822521"/>
            <a:ext cx="6046076" cy="891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477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</TotalTime>
  <Words>76</Words>
  <Application>Microsoft Macintosh PowerPoint</Application>
  <PresentationFormat>Custom</PresentationFormat>
  <Paragraphs>39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 Unicode MS</vt:lpstr>
      <vt:lpstr>Arial</vt:lpstr>
      <vt:lpstr>Arial Black</vt:lpstr>
      <vt:lpstr>Calibri</vt:lpstr>
      <vt:lpstr>Courier</vt:lpstr>
      <vt:lpstr>Times</vt:lpstr>
      <vt:lpstr>Office Theme</vt:lpstr>
      <vt:lpstr>Random Walk</vt:lpstr>
      <vt:lpstr>Random Walk</vt:lpstr>
      <vt:lpstr>Brownian Motion</vt:lpstr>
      <vt:lpstr>Mean Squared Displacement</vt:lpstr>
      <vt:lpstr>Random Walk Displacement</vt:lpstr>
      <vt:lpstr>Mean Squared Displacement</vt:lpstr>
      <vt:lpstr>Calculate Mean Square Displacement</vt:lpstr>
      <vt:lpstr>DICTIONARIES</vt:lpstr>
      <vt:lpstr>DICTIONARIES</vt:lpstr>
      <vt:lpstr>DICTIONARIES</vt:lpstr>
      <vt:lpstr>DICTIONARIES</vt:lpstr>
      <vt:lpstr>DICTIONARIES</vt:lpstr>
      <vt:lpstr>DICTIONARIES</vt:lpstr>
    </vt:vector>
  </TitlesOfParts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MIT6_0001F16_Recursion, Dictionaries</dc:title>
  <dc:creator>Grimson, Eric</dc:creator>
  <cp:lastModifiedBy>Andy Somogyi</cp:lastModifiedBy>
  <cp:revision>18</cp:revision>
  <dcterms:created xsi:type="dcterms:W3CDTF">2017-07-24T20:40:27Z</dcterms:created>
  <dcterms:modified xsi:type="dcterms:W3CDTF">2018-07-31T19:00:47Z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2016-09-26T00:00:00Z</vt:filetime>
  </property>
  <property fmtid="{D5CDD505-2E9C-101B-9397-08002B2CF9AE}" pid="3" name="Creator">
    <vt:lpwstr>PowerPoint</vt:lpwstr>
  </property>
  <property fmtid="{D5CDD505-2E9C-101B-9397-08002B2CF9AE}" pid="4" name="LastSaved">
    <vt:filetime>2017-07-25T00:00:00Z</vt:filetime>
  </property>
</Properties>
</file>